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44100" cy="99425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2" userDrawn="1">
          <p15:clr>
            <a:srgbClr val="A4A3A4"/>
          </p15:clr>
        </p15:guide>
        <p15:guide id="2" pos="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526"/>
    <p:restoredTop sz="94702"/>
  </p:normalViewPr>
  <p:slideViewPr>
    <p:cSldViewPr snapToGrid="0" snapToObjects="1" showGuides="1">
      <p:cViewPr varScale="1">
        <p:scale>
          <a:sx n="101" d="100"/>
          <a:sy n="101" d="100"/>
        </p:scale>
        <p:origin x="4184" y="208"/>
      </p:cViewPr>
      <p:guideLst>
        <p:guide orient="horz" pos="3132"/>
        <p:guide pos="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017871-133E-7948-9BCE-529B37E96C32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15EA67-52C4-EC4A-9E20-CA363D23F94B}">
      <dgm:prSet phldrT="[Text]"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pitfall trap</a:t>
          </a:r>
        </a:p>
      </dgm:t>
    </dgm:pt>
    <dgm:pt modelId="{7597D858-AACD-5347-9BBA-2255C697149B}" type="parTrans" cxnId="{FD2F8DB8-3BCD-0E49-A0C3-41DA90BC9B4D}">
      <dgm:prSet/>
      <dgm:spPr/>
      <dgm:t>
        <a:bodyPr/>
        <a:lstStyle/>
        <a:p>
          <a:endParaRPr lang="en-US"/>
        </a:p>
      </dgm:t>
    </dgm:pt>
    <dgm:pt modelId="{47D4ACE8-94F1-0848-9570-F58B44C5EBC8}" type="sibTrans" cxnId="{FD2F8DB8-3BCD-0E49-A0C3-41DA90BC9B4D}">
      <dgm:prSet/>
      <dgm:spPr/>
      <dgm:t>
        <a:bodyPr/>
        <a:lstStyle/>
        <a:p>
          <a:endParaRPr lang="en-US"/>
        </a:p>
      </dgm:t>
    </dgm:pt>
    <dgm:pt modelId="{0AE9BBBA-08B6-8E4F-B8EF-7D963EAA487D}">
      <dgm:prSet phldrT="[Text]"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handsorting</a:t>
          </a:r>
        </a:p>
      </dgm:t>
    </dgm:pt>
    <dgm:pt modelId="{9753B3CD-D60A-184F-A1A5-1D83E486D1DB}" type="parTrans" cxnId="{43C621E7-1624-044E-9396-491C5AAF4795}">
      <dgm:prSet/>
      <dgm:spPr/>
      <dgm:t>
        <a:bodyPr/>
        <a:lstStyle/>
        <a:p>
          <a:endParaRPr lang="en-US"/>
        </a:p>
      </dgm:t>
    </dgm:pt>
    <dgm:pt modelId="{1D2BBBBD-D41B-C34A-913C-1AAD3CB06DFF}" type="sibTrans" cxnId="{43C621E7-1624-044E-9396-491C5AAF4795}">
      <dgm:prSet/>
      <dgm:spPr/>
      <dgm:t>
        <a:bodyPr/>
        <a:lstStyle/>
        <a:p>
          <a:endParaRPr lang="en-US"/>
        </a:p>
      </dgm:t>
    </dgm:pt>
    <dgm:pt modelId="{83773B01-EC8D-9C43-ADB3-83D83A5F5920}">
      <dgm:prSet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sieving</a:t>
          </a:r>
        </a:p>
      </dgm:t>
    </dgm:pt>
    <dgm:pt modelId="{EB351225-44F9-5C47-B9CA-45A295A9613D}" type="parTrans" cxnId="{B3B3C826-63B3-724E-9614-8066F415F108}">
      <dgm:prSet/>
      <dgm:spPr/>
      <dgm:t>
        <a:bodyPr/>
        <a:lstStyle/>
        <a:p>
          <a:endParaRPr lang="en-US"/>
        </a:p>
      </dgm:t>
    </dgm:pt>
    <dgm:pt modelId="{24052DC1-A948-3042-AAE3-E7BB2BC62D04}" type="sibTrans" cxnId="{B3B3C826-63B3-724E-9614-8066F415F108}">
      <dgm:prSet/>
      <dgm:spPr/>
      <dgm:t>
        <a:bodyPr/>
        <a:lstStyle/>
        <a:p>
          <a:endParaRPr lang="en-US"/>
        </a:p>
      </dgm:t>
    </dgm:pt>
    <dgm:pt modelId="{EA839560-B2F1-D840-AD02-DCF9A327E352}">
      <dgm:prSet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elutriation (incl. Hale's (1964) "bubble flotation")</a:t>
          </a:r>
        </a:p>
      </dgm:t>
    </dgm:pt>
    <dgm:pt modelId="{845850C2-B97B-0E49-AA06-133A0E0E0B04}" type="parTrans" cxnId="{EE6F869A-38F0-394E-BE0E-D9B2FEA913B7}">
      <dgm:prSet/>
      <dgm:spPr/>
      <dgm:t>
        <a:bodyPr/>
        <a:lstStyle/>
        <a:p>
          <a:endParaRPr lang="en-US"/>
        </a:p>
      </dgm:t>
    </dgm:pt>
    <dgm:pt modelId="{46432EF5-296C-DD44-8769-ED255145E8DD}" type="sibTrans" cxnId="{EE6F869A-38F0-394E-BE0E-D9B2FEA913B7}">
      <dgm:prSet/>
      <dgm:spPr/>
      <dgm:t>
        <a:bodyPr/>
        <a:lstStyle/>
        <a:p>
          <a:endParaRPr lang="en-US"/>
        </a:p>
      </dgm:t>
    </dgm:pt>
    <dgm:pt modelId="{A0AE3847-8F7D-4F42-ABD8-0FA25260B3C6}">
      <dgm:prSet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sectioning</a:t>
          </a:r>
        </a:p>
      </dgm:t>
    </dgm:pt>
    <dgm:pt modelId="{C44F3588-ABBD-F447-9106-EDE28C4AD7CB}" type="parTrans" cxnId="{EDB82A65-63DA-CF42-88D7-1D160DF0D76F}">
      <dgm:prSet/>
      <dgm:spPr/>
      <dgm:t>
        <a:bodyPr/>
        <a:lstStyle/>
        <a:p>
          <a:endParaRPr lang="en-US"/>
        </a:p>
      </dgm:t>
    </dgm:pt>
    <dgm:pt modelId="{CB44EE64-1F20-FB48-9AEA-73EBB3B2BA72}" type="sibTrans" cxnId="{EDB82A65-63DA-CF42-88D7-1D160DF0D76F}">
      <dgm:prSet/>
      <dgm:spPr/>
      <dgm:t>
        <a:bodyPr/>
        <a:lstStyle/>
        <a:p>
          <a:endParaRPr lang="en-US"/>
        </a:p>
      </dgm:t>
    </dgm:pt>
    <dgm:pt modelId="{EBEF6467-9AF8-CF41-BE55-BE96298E6D3C}">
      <dgm:prSet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grease film</a:t>
          </a:r>
        </a:p>
      </dgm:t>
    </dgm:pt>
    <dgm:pt modelId="{8EFEAAF7-BC1F-3B45-B607-D7C8BA3BAAFC}" type="parTrans" cxnId="{B414FFED-481D-8544-B858-4587CDBCB3E8}">
      <dgm:prSet/>
      <dgm:spPr/>
      <dgm:t>
        <a:bodyPr/>
        <a:lstStyle/>
        <a:p>
          <a:endParaRPr lang="en-US"/>
        </a:p>
      </dgm:t>
    </dgm:pt>
    <dgm:pt modelId="{786B7AB1-F693-C444-A8C2-CEB72319CBC0}" type="sibTrans" cxnId="{B414FFED-481D-8544-B858-4587CDBCB3E8}">
      <dgm:prSet/>
      <dgm:spPr/>
      <dgm:t>
        <a:bodyPr/>
        <a:lstStyle/>
        <a:p>
          <a:endParaRPr lang="en-US"/>
        </a:p>
      </dgm:t>
    </dgm:pt>
    <dgm:pt modelId="{980ACBE6-E52B-1D4C-BC5E-6D67C6C045AC}">
      <dgm:prSet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flotation (incl. centrifugation)</a:t>
          </a:r>
        </a:p>
      </dgm:t>
    </dgm:pt>
    <dgm:pt modelId="{C63E393E-B630-6A4F-8A84-FA67BC2EEB24}" type="parTrans" cxnId="{A373B86A-4EA8-2047-A9A7-A7589D85DA0D}">
      <dgm:prSet/>
      <dgm:spPr/>
      <dgm:t>
        <a:bodyPr/>
        <a:lstStyle/>
        <a:p>
          <a:endParaRPr lang="en-US"/>
        </a:p>
      </dgm:t>
    </dgm:pt>
    <dgm:pt modelId="{5D990E82-C09C-3947-B1CA-2239366A7E60}" type="sibTrans" cxnId="{A373B86A-4EA8-2047-A9A7-A7589D85DA0D}">
      <dgm:prSet/>
      <dgm:spPr/>
      <dgm:t>
        <a:bodyPr/>
        <a:lstStyle/>
        <a:p>
          <a:endParaRPr lang="en-US"/>
        </a:p>
      </dgm:t>
    </dgm:pt>
    <dgm:pt modelId="{881A0FEC-9E26-094A-9C23-4C30D46D82BC}">
      <dgm:prSet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active methods</a:t>
          </a:r>
        </a:p>
      </dgm:t>
    </dgm:pt>
    <dgm:pt modelId="{3029A333-04CF-144B-9270-0254B4EA21AB}" type="parTrans" cxnId="{EB457D2B-1744-6D43-A758-225E7C9939EF}">
      <dgm:prSet/>
      <dgm:spPr/>
      <dgm:t>
        <a:bodyPr/>
        <a:lstStyle/>
        <a:p>
          <a:endParaRPr lang="en-US"/>
        </a:p>
      </dgm:t>
    </dgm:pt>
    <dgm:pt modelId="{595A044F-7379-5D48-A11B-C698799C33BE}" type="sibTrans" cxnId="{EB457D2B-1744-6D43-A758-225E7C9939EF}">
      <dgm:prSet/>
      <dgm:spPr/>
      <dgm:t>
        <a:bodyPr/>
        <a:lstStyle/>
        <a:p>
          <a:endParaRPr lang="en-US"/>
        </a:p>
      </dgm:t>
    </dgm:pt>
    <dgm:pt modelId="{C823BAD4-0895-0F47-914E-E6169149D70E}">
      <dgm:prSet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composite methods</a:t>
          </a:r>
        </a:p>
      </dgm:t>
    </dgm:pt>
    <dgm:pt modelId="{CEBD04F4-82F7-144C-B48D-EA6951BDB310}" type="parTrans" cxnId="{3BABA34D-9D2C-2A46-BA5E-E4DD48504AA8}">
      <dgm:prSet/>
      <dgm:spPr/>
      <dgm:t>
        <a:bodyPr/>
        <a:lstStyle/>
        <a:p>
          <a:endParaRPr lang="en-US"/>
        </a:p>
      </dgm:t>
    </dgm:pt>
    <dgm:pt modelId="{3D6E56EE-74EA-F745-BC31-EEDCF6E21D61}" type="sibTrans" cxnId="{3BABA34D-9D2C-2A46-BA5E-E4DD48504AA8}">
      <dgm:prSet/>
      <dgm:spPr/>
      <dgm:t>
        <a:bodyPr/>
        <a:lstStyle/>
        <a:p>
          <a:endParaRPr lang="en-US"/>
        </a:p>
      </dgm:t>
    </dgm:pt>
    <dgm:pt modelId="{0ADACB48-6C9D-D14B-982C-4F9450EC8840}">
      <dgm:prSet custT="1"/>
      <dgm:spPr>
        <a:noFill/>
        <a:ln>
          <a:solidFill>
            <a:schemeClr val="tx1"/>
          </a:solidFill>
        </a:ln>
      </dgm:spPr>
      <dgm:t>
        <a:bodyPr anchor="ctr"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other</a:t>
          </a:r>
        </a:p>
      </dgm:t>
    </dgm:pt>
    <dgm:pt modelId="{4C512EDB-28AF-8A42-96C4-09A843E26055}" type="parTrans" cxnId="{720F3D23-AA96-BC4C-AB61-C13CC4EC5409}">
      <dgm:prSet/>
      <dgm:spPr/>
      <dgm:t>
        <a:bodyPr/>
        <a:lstStyle/>
        <a:p>
          <a:endParaRPr lang="en-US"/>
        </a:p>
      </dgm:t>
    </dgm:pt>
    <dgm:pt modelId="{F1B63350-9FBC-7444-93E1-79997864914E}" type="sibTrans" cxnId="{720F3D23-AA96-BC4C-AB61-C13CC4EC5409}">
      <dgm:prSet/>
      <dgm:spPr/>
      <dgm:t>
        <a:bodyPr/>
        <a:lstStyle/>
        <a:p>
          <a:endParaRPr lang="en-US"/>
        </a:p>
      </dgm:t>
    </dgm:pt>
    <dgm:pt modelId="{9EF0D22E-D420-EF41-82F7-0A110D9F3DC6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density</a:t>
          </a:r>
        </a:p>
      </dgm:t>
    </dgm:pt>
    <dgm:pt modelId="{AEA3FE72-5AA6-4F40-99D7-5CBA57AA55CA}" type="parTrans" cxnId="{2A8B1CB4-9EE8-694F-8336-FC00D3C72272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10D7815-76C2-B246-B8F4-3977E34A21FA}" type="sibTrans" cxnId="{2A8B1CB4-9EE8-694F-8336-FC00D3C72272}">
      <dgm:prSet/>
      <dgm:spPr/>
      <dgm:t>
        <a:bodyPr/>
        <a:lstStyle/>
        <a:p>
          <a:endParaRPr lang="en-US"/>
        </a:p>
      </dgm:t>
    </dgm:pt>
    <dgm:pt modelId="{49F796FE-389E-F24E-BE70-83CCE21A6431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hydrocarbon</a:t>
          </a:r>
        </a:p>
      </dgm:t>
    </dgm:pt>
    <dgm:pt modelId="{B1F25FC7-8F45-5340-9A31-F346F019DD5C}" type="parTrans" cxnId="{90923B2E-381C-614B-814E-D640F7969F17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726342E-AC07-4B4C-B068-AB7AF0078D8A}" type="sibTrans" cxnId="{90923B2E-381C-614B-814E-D640F7969F17}">
      <dgm:prSet/>
      <dgm:spPr/>
      <dgm:t>
        <a:bodyPr/>
        <a:lstStyle/>
        <a:p>
          <a:endParaRPr lang="en-US"/>
        </a:p>
      </dgm:t>
    </dgm:pt>
    <dgm:pt modelId="{334C5B64-CE02-294B-84D1-B0AC2E6B821E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simple</a:t>
          </a:r>
        </a:p>
      </dgm:t>
    </dgm:pt>
    <dgm:pt modelId="{B36B7CA6-70EB-DF44-A045-4D13419A763B}" type="parTrans" cxnId="{DBB0F7A2-2946-994E-8023-B39A6B177D3E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A7AFF86-40E5-F44F-A587-4438A64FB625}" type="sibTrans" cxnId="{DBB0F7A2-2946-994E-8023-B39A6B177D3E}">
      <dgm:prSet/>
      <dgm:spPr/>
      <dgm:t>
        <a:bodyPr/>
        <a:lstStyle/>
        <a:p>
          <a:endParaRPr lang="en-US"/>
        </a:p>
      </dgm:t>
    </dgm:pt>
    <dgm:pt modelId="{235C52C8-1250-8149-9DDE-60C415812FD0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high-gradient</a:t>
          </a:r>
        </a:p>
      </dgm:t>
    </dgm:pt>
    <dgm:pt modelId="{584B0925-34A3-EE45-816C-88A5FED684B0}" type="parTrans" cxnId="{F1653F01-2DA3-514F-B73F-5910F302E630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ED66544-2088-8048-A1F2-F94EE487ECF5}" type="sibTrans" cxnId="{F1653F01-2DA3-514F-B73F-5910F302E630}">
      <dgm:prSet/>
      <dgm:spPr/>
      <dgm:t>
        <a:bodyPr/>
        <a:lstStyle/>
        <a:p>
          <a:endParaRPr lang="en-US"/>
        </a:p>
      </dgm:t>
    </dgm:pt>
    <dgm:pt modelId="{58A661DA-BFD5-2A4C-98D6-C07906DE1607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Winkler-Moczarski</a:t>
          </a:r>
        </a:p>
      </dgm:t>
    </dgm:pt>
    <dgm:pt modelId="{26E327D7-F9B1-6C4A-97FC-D5282AEF31A4}" type="parTrans" cxnId="{FEDD3055-8E16-2040-AB29-A3537C462C61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F15A892-A254-ED49-85F4-FBC47CC0DCE6}" type="sibTrans" cxnId="{FEDD3055-8E16-2040-AB29-A3537C462C61}">
      <dgm:prSet/>
      <dgm:spPr/>
      <dgm:t>
        <a:bodyPr/>
        <a:lstStyle/>
        <a:p>
          <a:endParaRPr lang="en-US"/>
        </a:p>
      </dgm:t>
    </dgm:pt>
    <dgm:pt modelId="{4771FFEF-5E01-5D4A-8142-B2363E2FAD7A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funnel</a:t>
          </a:r>
        </a:p>
      </dgm:t>
    </dgm:pt>
    <dgm:pt modelId="{2C42CFFF-9106-5149-9AE2-F6B6A9CA1555}" type="parTrans" cxnId="{EC311E99-E7E4-7944-AD6E-71B898A14A4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A0D06C9-E4BD-7B40-A8A9-12754E76F369}" type="sibTrans" cxnId="{EC311E99-E7E4-7944-AD6E-71B898A14A4F}">
      <dgm:prSet/>
      <dgm:spPr/>
      <dgm:t>
        <a:bodyPr/>
        <a:lstStyle/>
        <a:p>
          <a:endParaRPr lang="en-US"/>
        </a:p>
      </dgm:t>
    </dgm:pt>
    <dgm:pt modelId="{C4FF20B6-00DB-D04D-87D6-09712F7FF7C8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canister</a:t>
          </a:r>
        </a:p>
      </dgm:t>
    </dgm:pt>
    <dgm:pt modelId="{2F603DAB-F275-0148-90B6-167CD03AF309}" type="parTrans" cxnId="{7F941797-27C6-2C48-9B18-36B8A887F7A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662478D0-F8A7-F744-954B-7E7FD645730F}" type="sibTrans" cxnId="{7F941797-27C6-2C48-9B18-36B8A887F7AC}">
      <dgm:prSet/>
      <dgm:spPr/>
      <dgm:t>
        <a:bodyPr/>
        <a:lstStyle/>
        <a:p>
          <a:endParaRPr lang="en-US"/>
        </a:p>
      </dgm:t>
    </dgm:pt>
    <dgm:pt modelId="{A01ADF47-33E6-F74A-9EE3-88729BB96867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funnel</a:t>
          </a:r>
        </a:p>
      </dgm:t>
    </dgm:pt>
    <dgm:pt modelId="{39310F46-1A70-3042-8192-2D23E195000A}" type="parTrans" cxnId="{D25684DA-3475-7F44-887A-5FC2D61F05C4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6B366BD-D4C0-374A-BD03-33775C63D258}" type="sibTrans" cxnId="{D25684DA-3475-7F44-887A-5FC2D61F05C4}">
      <dgm:prSet/>
      <dgm:spPr/>
      <dgm:t>
        <a:bodyPr/>
        <a:lstStyle/>
        <a:p>
          <a:endParaRPr lang="en-US"/>
        </a:p>
      </dgm:t>
    </dgm:pt>
    <dgm:pt modelId="{F16AFDB4-66EC-A448-B621-D525F54DA2D8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canister</a:t>
          </a:r>
        </a:p>
      </dgm:t>
    </dgm:pt>
    <dgm:pt modelId="{B02A0CF1-9721-9840-8764-B50085C8F0A1}" type="parTrans" cxnId="{91066F15-24BF-9542-B865-669AD216E43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D1C27DE-240D-C046-8C3A-B56AA76F5ADE}" type="sibTrans" cxnId="{91066F15-24BF-9542-B865-669AD216E435}">
      <dgm:prSet/>
      <dgm:spPr/>
      <dgm:t>
        <a:bodyPr/>
        <a:lstStyle/>
        <a:p>
          <a:endParaRPr lang="en-US"/>
        </a:p>
      </dgm:t>
    </dgm:pt>
    <dgm:pt modelId="{F1B193EB-0B3D-0341-90CF-B5C12B0DBE54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wash + flotation</a:t>
          </a:r>
        </a:p>
      </dgm:t>
    </dgm:pt>
    <dgm:pt modelId="{9E58D607-B7A7-B248-8816-C9720896B088}" type="parTrans" cxnId="{787ED190-A9FE-1448-9521-61AA1AA0BE38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ED20A60-350D-134D-AE0D-97F439814F58}" type="sibTrans" cxnId="{787ED190-A9FE-1448-9521-61AA1AA0BE38}">
      <dgm:prSet/>
      <dgm:spPr/>
      <dgm:t>
        <a:bodyPr/>
        <a:lstStyle/>
        <a:p>
          <a:endParaRPr lang="en-US"/>
        </a:p>
      </dgm:t>
    </dgm:pt>
    <dgm:pt modelId="{8D404C81-F649-264A-8E6D-529FEACFC621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sieve + flotation</a:t>
          </a:r>
        </a:p>
      </dgm:t>
    </dgm:pt>
    <dgm:pt modelId="{6896C2F1-2089-144C-8F83-2B78B601319E}" type="parTrans" cxnId="{A8EFD87F-92FD-E745-B88A-06DF9086005C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EFE3408-1AB2-4141-AD75-FA647A8BD437}" type="sibTrans" cxnId="{A8EFD87F-92FD-E745-B88A-06DF9086005C}">
      <dgm:prSet/>
      <dgm:spPr/>
      <dgm:t>
        <a:bodyPr/>
        <a:lstStyle/>
        <a:p>
          <a:endParaRPr lang="en-US"/>
        </a:p>
      </dgm:t>
    </dgm:pt>
    <dgm:pt modelId="{FB838A8D-ABC4-EC45-A3D4-9A2C823FD916}">
      <dgm:prSet custT="1"/>
      <dgm:spPr>
        <a:noFill/>
        <a:ln>
          <a:solidFill>
            <a:schemeClr val="tx1"/>
          </a:solidFill>
        </a:ln>
      </dgm:spPr>
      <dgm:t>
        <a:bodyPr/>
        <a:lstStyle/>
        <a:p>
          <a:pPr algn="l"/>
          <a:r>
            <a:rPr lang="en-US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Salt-Hollick</a:t>
          </a:r>
        </a:p>
      </dgm:t>
    </dgm:pt>
    <dgm:pt modelId="{3FB33D3C-69EC-4849-BF60-3D49251C682F}" type="parTrans" cxnId="{A12B0FCD-C524-1F4B-9FC1-941C89A0A42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DFE9D6C-A65C-2F40-9B12-B3A08C8CDDCD}" type="sibTrans" cxnId="{A12B0FCD-C524-1F4B-9FC1-941C89A0A42B}">
      <dgm:prSet/>
      <dgm:spPr/>
      <dgm:t>
        <a:bodyPr/>
        <a:lstStyle/>
        <a:p>
          <a:endParaRPr lang="en-US"/>
        </a:p>
      </dgm:t>
    </dgm:pt>
    <dgm:pt modelId="{366BD4A1-C22E-DC4C-A32F-9928D774124D}" type="pres">
      <dgm:prSet presAssocID="{D3017871-133E-7948-9BCE-529B37E96C3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70DFB74-9930-974A-87AD-92444C81A9CC}" type="pres">
      <dgm:prSet presAssocID="{9715EA67-52C4-EC4A-9E20-CA363D23F94B}" presName="root1" presStyleCnt="0"/>
      <dgm:spPr/>
    </dgm:pt>
    <dgm:pt modelId="{77BFB530-A294-EB40-AB60-3BDD1BF70EE5}" type="pres">
      <dgm:prSet presAssocID="{9715EA67-52C4-EC4A-9E20-CA363D23F94B}" presName="LevelOneTextNode" presStyleLbl="node0" presStyleIdx="0" presStyleCnt="10" custScaleX="53699" custScaleY="19194">
        <dgm:presLayoutVars>
          <dgm:chPref val="3"/>
        </dgm:presLayoutVars>
      </dgm:prSet>
      <dgm:spPr/>
    </dgm:pt>
    <dgm:pt modelId="{57AAD5E4-927C-9140-A88E-DD096B724C75}" type="pres">
      <dgm:prSet presAssocID="{9715EA67-52C4-EC4A-9E20-CA363D23F94B}" presName="level2hierChild" presStyleCnt="0"/>
      <dgm:spPr/>
    </dgm:pt>
    <dgm:pt modelId="{50DDB7F1-5E8B-B541-BF59-A5FD51E381D6}" type="pres">
      <dgm:prSet presAssocID="{0AE9BBBA-08B6-8E4F-B8EF-7D963EAA487D}" presName="root1" presStyleCnt="0"/>
      <dgm:spPr/>
    </dgm:pt>
    <dgm:pt modelId="{0FA32317-2203-4D43-8815-5ADF473095CC}" type="pres">
      <dgm:prSet presAssocID="{0AE9BBBA-08B6-8E4F-B8EF-7D963EAA487D}" presName="LevelOneTextNode" presStyleLbl="node0" presStyleIdx="1" presStyleCnt="10" custScaleX="53699" custScaleY="19194">
        <dgm:presLayoutVars>
          <dgm:chPref val="3"/>
        </dgm:presLayoutVars>
      </dgm:prSet>
      <dgm:spPr/>
    </dgm:pt>
    <dgm:pt modelId="{F1FFB9D0-DBB8-F746-95BB-EA1C2902E3A0}" type="pres">
      <dgm:prSet presAssocID="{0AE9BBBA-08B6-8E4F-B8EF-7D963EAA487D}" presName="level2hierChild" presStyleCnt="0"/>
      <dgm:spPr/>
    </dgm:pt>
    <dgm:pt modelId="{FDEBB41A-1C49-D64E-B4E8-E31538A4FE50}" type="pres">
      <dgm:prSet presAssocID="{83773B01-EC8D-9C43-ADB3-83D83A5F5920}" presName="root1" presStyleCnt="0"/>
      <dgm:spPr/>
    </dgm:pt>
    <dgm:pt modelId="{1B1E6D17-AE7E-B543-9F46-0AAF9E7F7628}" type="pres">
      <dgm:prSet presAssocID="{83773B01-EC8D-9C43-ADB3-83D83A5F5920}" presName="LevelOneTextNode" presStyleLbl="node0" presStyleIdx="2" presStyleCnt="10" custScaleX="53699" custScaleY="19194">
        <dgm:presLayoutVars>
          <dgm:chPref val="3"/>
        </dgm:presLayoutVars>
      </dgm:prSet>
      <dgm:spPr/>
    </dgm:pt>
    <dgm:pt modelId="{09DBC61D-90F1-9B4B-8C2D-72EE616197EA}" type="pres">
      <dgm:prSet presAssocID="{83773B01-EC8D-9C43-ADB3-83D83A5F5920}" presName="level2hierChild" presStyleCnt="0"/>
      <dgm:spPr/>
    </dgm:pt>
    <dgm:pt modelId="{D3020EAF-3D89-7F4B-883D-35DC3C42F359}" type="pres">
      <dgm:prSet presAssocID="{EA839560-B2F1-D840-AD02-DCF9A327E352}" presName="root1" presStyleCnt="0"/>
      <dgm:spPr/>
    </dgm:pt>
    <dgm:pt modelId="{02436195-64A1-4046-AF93-5D61887541DF}" type="pres">
      <dgm:prSet presAssocID="{EA839560-B2F1-D840-AD02-DCF9A327E352}" presName="LevelOneTextNode" presStyleLbl="node0" presStyleIdx="3" presStyleCnt="10" custScaleX="87389" custScaleY="19194">
        <dgm:presLayoutVars>
          <dgm:chPref val="3"/>
        </dgm:presLayoutVars>
      </dgm:prSet>
      <dgm:spPr/>
    </dgm:pt>
    <dgm:pt modelId="{BA6E84E2-1BC1-A04B-A80B-63EEE35E23C1}" type="pres">
      <dgm:prSet presAssocID="{EA839560-B2F1-D840-AD02-DCF9A327E352}" presName="level2hierChild" presStyleCnt="0"/>
      <dgm:spPr/>
    </dgm:pt>
    <dgm:pt modelId="{603B09EE-0353-5442-A0CC-712DD2D0AB57}" type="pres">
      <dgm:prSet presAssocID="{A0AE3847-8F7D-4F42-ABD8-0FA25260B3C6}" presName="root1" presStyleCnt="0"/>
      <dgm:spPr/>
    </dgm:pt>
    <dgm:pt modelId="{4401D982-68E6-664C-A329-5D41B9C081D7}" type="pres">
      <dgm:prSet presAssocID="{A0AE3847-8F7D-4F42-ABD8-0FA25260B3C6}" presName="LevelOneTextNode" presStyleLbl="node0" presStyleIdx="4" presStyleCnt="10" custScaleX="53699" custScaleY="19194">
        <dgm:presLayoutVars>
          <dgm:chPref val="3"/>
        </dgm:presLayoutVars>
      </dgm:prSet>
      <dgm:spPr/>
    </dgm:pt>
    <dgm:pt modelId="{A926FDEC-922A-E44F-B07E-47FAF70F807B}" type="pres">
      <dgm:prSet presAssocID="{A0AE3847-8F7D-4F42-ABD8-0FA25260B3C6}" presName="level2hierChild" presStyleCnt="0"/>
      <dgm:spPr/>
    </dgm:pt>
    <dgm:pt modelId="{E5DE23C6-0124-0847-B03A-8C9D96989277}" type="pres">
      <dgm:prSet presAssocID="{EBEF6467-9AF8-CF41-BE55-BE96298E6D3C}" presName="root1" presStyleCnt="0"/>
      <dgm:spPr/>
    </dgm:pt>
    <dgm:pt modelId="{7254EFF9-5AE0-4846-8B35-50500C1CC08E}" type="pres">
      <dgm:prSet presAssocID="{EBEF6467-9AF8-CF41-BE55-BE96298E6D3C}" presName="LevelOneTextNode" presStyleLbl="node0" presStyleIdx="5" presStyleCnt="10" custScaleX="53699" custScaleY="19194">
        <dgm:presLayoutVars>
          <dgm:chPref val="3"/>
        </dgm:presLayoutVars>
      </dgm:prSet>
      <dgm:spPr/>
    </dgm:pt>
    <dgm:pt modelId="{C6C569EB-3A93-644F-9C77-CF155B78B356}" type="pres">
      <dgm:prSet presAssocID="{EBEF6467-9AF8-CF41-BE55-BE96298E6D3C}" presName="level2hierChild" presStyleCnt="0"/>
      <dgm:spPr/>
    </dgm:pt>
    <dgm:pt modelId="{E28DE3BD-214C-1E41-A2EE-0C21F3C4E3DE}" type="pres">
      <dgm:prSet presAssocID="{980ACBE6-E52B-1D4C-BC5E-6D67C6C045AC}" presName="root1" presStyleCnt="0"/>
      <dgm:spPr/>
    </dgm:pt>
    <dgm:pt modelId="{B34D92AF-2C2D-E04F-91EB-D2EFF2521C3F}" type="pres">
      <dgm:prSet presAssocID="{980ACBE6-E52B-1D4C-BC5E-6D67C6C045AC}" presName="LevelOneTextNode" presStyleLbl="node0" presStyleIdx="6" presStyleCnt="10" custScaleX="53959" custScaleY="19194">
        <dgm:presLayoutVars>
          <dgm:chPref val="3"/>
        </dgm:presLayoutVars>
      </dgm:prSet>
      <dgm:spPr/>
    </dgm:pt>
    <dgm:pt modelId="{37B61066-CB28-8F4F-8784-EDE89145C204}" type="pres">
      <dgm:prSet presAssocID="{980ACBE6-E52B-1D4C-BC5E-6D67C6C045AC}" presName="level2hierChild" presStyleCnt="0"/>
      <dgm:spPr/>
    </dgm:pt>
    <dgm:pt modelId="{132DA54C-1D68-A04E-B395-E73BCCA0F0D1}" type="pres">
      <dgm:prSet presAssocID="{AEA3FE72-5AA6-4F40-99D7-5CBA57AA55CA}" presName="conn2-1" presStyleLbl="parChTrans1D2" presStyleIdx="0" presStyleCnt="7"/>
      <dgm:spPr/>
    </dgm:pt>
    <dgm:pt modelId="{9F125AFC-9828-8B4C-A1DF-D9A8D836F3F8}" type="pres">
      <dgm:prSet presAssocID="{AEA3FE72-5AA6-4F40-99D7-5CBA57AA55CA}" presName="connTx" presStyleLbl="parChTrans1D2" presStyleIdx="0" presStyleCnt="7"/>
      <dgm:spPr/>
    </dgm:pt>
    <dgm:pt modelId="{C6B3930C-19DC-684A-8782-0007454F6F39}" type="pres">
      <dgm:prSet presAssocID="{9EF0D22E-D420-EF41-82F7-0A110D9F3DC6}" presName="root2" presStyleCnt="0"/>
      <dgm:spPr/>
    </dgm:pt>
    <dgm:pt modelId="{3FFD8E28-F6B3-A249-8034-8EDDC59ADD6D}" type="pres">
      <dgm:prSet presAssocID="{9EF0D22E-D420-EF41-82F7-0A110D9F3DC6}" presName="LevelTwoTextNode" presStyleLbl="node2" presStyleIdx="0" presStyleCnt="7" custScaleX="53699" custScaleY="19194" custLinFactNeighborX="-31106">
        <dgm:presLayoutVars>
          <dgm:chPref val="3"/>
        </dgm:presLayoutVars>
      </dgm:prSet>
      <dgm:spPr/>
    </dgm:pt>
    <dgm:pt modelId="{5F09F432-41A0-6347-98AE-E77A5F7585D5}" type="pres">
      <dgm:prSet presAssocID="{9EF0D22E-D420-EF41-82F7-0A110D9F3DC6}" presName="level3hierChild" presStyleCnt="0"/>
      <dgm:spPr/>
    </dgm:pt>
    <dgm:pt modelId="{E2936404-16F9-EE4C-AAB7-6FDBBC8C9D8C}" type="pres">
      <dgm:prSet presAssocID="{B1F25FC7-8F45-5340-9A31-F346F019DD5C}" presName="conn2-1" presStyleLbl="parChTrans1D2" presStyleIdx="1" presStyleCnt="7"/>
      <dgm:spPr/>
    </dgm:pt>
    <dgm:pt modelId="{C37668F6-B840-F848-93D5-27C7F1781F56}" type="pres">
      <dgm:prSet presAssocID="{B1F25FC7-8F45-5340-9A31-F346F019DD5C}" presName="connTx" presStyleLbl="parChTrans1D2" presStyleIdx="1" presStyleCnt="7"/>
      <dgm:spPr/>
    </dgm:pt>
    <dgm:pt modelId="{E87E1C7D-5BD0-2B4C-B8E2-84E300FFCEEE}" type="pres">
      <dgm:prSet presAssocID="{49F796FE-389E-F24E-BE70-83CCE21A6431}" presName="root2" presStyleCnt="0"/>
      <dgm:spPr/>
    </dgm:pt>
    <dgm:pt modelId="{850FA2F4-E26A-5248-8A7B-D4EE973D26F2}" type="pres">
      <dgm:prSet presAssocID="{49F796FE-389E-F24E-BE70-83CCE21A6431}" presName="LevelTwoTextNode" presStyleLbl="node2" presStyleIdx="1" presStyleCnt="7" custScaleX="53699" custScaleY="19194" custLinFactNeighborX="-31106">
        <dgm:presLayoutVars>
          <dgm:chPref val="3"/>
        </dgm:presLayoutVars>
      </dgm:prSet>
      <dgm:spPr/>
    </dgm:pt>
    <dgm:pt modelId="{2E193C02-1E10-3346-8300-ADDE4E167901}" type="pres">
      <dgm:prSet presAssocID="{49F796FE-389E-F24E-BE70-83CCE21A6431}" presName="level3hierChild" presStyleCnt="0"/>
      <dgm:spPr/>
    </dgm:pt>
    <dgm:pt modelId="{50CA287E-7C43-1148-9015-E2C9582D7F28}" type="pres">
      <dgm:prSet presAssocID="{881A0FEC-9E26-094A-9C23-4C30D46D82BC}" presName="root1" presStyleCnt="0"/>
      <dgm:spPr/>
    </dgm:pt>
    <dgm:pt modelId="{8B516D97-021F-4943-87C5-07ABA4546EA4}" type="pres">
      <dgm:prSet presAssocID="{881A0FEC-9E26-094A-9C23-4C30D46D82BC}" presName="LevelOneTextNode" presStyleLbl="node0" presStyleIdx="7" presStyleCnt="10" custScaleX="53699" custScaleY="19194">
        <dgm:presLayoutVars>
          <dgm:chPref val="3"/>
        </dgm:presLayoutVars>
      </dgm:prSet>
      <dgm:spPr/>
    </dgm:pt>
    <dgm:pt modelId="{7B897BF5-1BBE-F94E-AD18-0EFEAF467E75}" type="pres">
      <dgm:prSet presAssocID="{881A0FEC-9E26-094A-9C23-4C30D46D82BC}" presName="level2hierChild" presStyleCnt="0"/>
      <dgm:spPr/>
    </dgm:pt>
    <dgm:pt modelId="{0D69D43F-C4BF-4C46-820A-3A967254691C}" type="pres">
      <dgm:prSet presAssocID="{B36B7CA6-70EB-DF44-A045-4D13419A763B}" presName="conn2-1" presStyleLbl="parChTrans1D2" presStyleIdx="2" presStyleCnt="7"/>
      <dgm:spPr/>
    </dgm:pt>
    <dgm:pt modelId="{CD338E14-8B90-144C-83DB-1CA275E807E7}" type="pres">
      <dgm:prSet presAssocID="{B36B7CA6-70EB-DF44-A045-4D13419A763B}" presName="connTx" presStyleLbl="parChTrans1D2" presStyleIdx="2" presStyleCnt="7"/>
      <dgm:spPr/>
    </dgm:pt>
    <dgm:pt modelId="{B0F2E0A6-2D9F-9E4D-861C-AB4E0372D767}" type="pres">
      <dgm:prSet presAssocID="{334C5B64-CE02-294B-84D1-B0AC2E6B821E}" presName="root2" presStyleCnt="0"/>
      <dgm:spPr/>
    </dgm:pt>
    <dgm:pt modelId="{59EA476E-BFED-B947-8136-C907D35E57C6}" type="pres">
      <dgm:prSet presAssocID="{334C5B64-CE02-294B-84D1-B0AC2E6B821E}" presName="LevelTwoTextNode" presStyleLbl="node2" presStyleIdx="2" presStyleCnt="7" custScaleX="53699" custScaleY="19194" custLinFactNeighborX="-31106">
        <dgm:presLayoutVars>
          <dgm:chPref val="3"/>
        </dgm:presLayoutVars>
      </dgm:prSet>
      <dgm:spPr/>
    </dgm:pt>
    <dgm:pt modelId="{55DD5BF2-24D2-6047-BB54-640925BB2321}" type="pres">
      <dgm:prSet presAssocID="{334C5B64-CE02-294B-84D1-B0AC2E6B821E}" presName="level3hierChild" presStyleCnt="0"/>
      <dgm:spPr/>
    </dgm:pt>
    <dgm:pt modelId="{DA26D6F0-F872-414D-BD8B-EB8E69E17910}" type="pres">
      <dgm:prSet presAssocID="{26E327D7-F9B1-6C4A-97FC-D5282AEF31A4}" presName="conn2-1" presStyleLbl="parChTrans1D3" presStyleIdx="0" presStyleCnt="5"/>
      <dgm:spPr/>
    </dgm:pt>
    <dgm:pt modelId="{CBB26B2F-F631-4843-AC10-B26D500E59FF}" type="pres">
      <dgm:prSet presAssocID="{26E327D7-F9B1-6C4A-97FC-D5282AEF31A4}" presName="connTx" presStyleLbl="parChTrans1D3" presStyleIdx="0" presStyleCnt="5"/>
      <dgm:spPr/>
    </dgm:pt>
    <dgm:pt modelId="{5221CFD8-FF61-1642-9501-5AF8D835D385}" type="pres">
      <dgm:prSet presAssocID="{58A661DA-BFD5-2A4C-98D6-C07906DE1607}" presName="root2" presStyleCnt="0"/>
      <dgm:spPr/>
    </dgm:pt>
    <dgm:pt modelId="{B223DF65-A5D8-0548-9226-564BCEE997E1}" type="pres">
      <dgm:prSet presAssocID="{58A661DA-BFD5-2A4C-98D6-C07906DE1607}" presName="LevelTwoTextNode" presStyleLbl="node3" presStyleIdx="0" presStyleCnt="5" custScaleX="53699" custScaleY="19194" custLinFactNeighborX="-52962">
        <dgm:presLayoutVars>
          <dgm:chPref val="3"/>
        </dgm:presLayoutVars>
      </dgm:prSet>
      <dgm:spPr/>
    </dgm:pt>
    <dgm:pt modelId="{5DE6F242-B881-9244-8CAF-DA5FE1D7C01F}" type="pres">
      <dgm:prSet presAssocID="{58A661DA-BFD5-2A4C-98D6-C07906DE1607}" presName="level3hierChild" presStyleCnt="0"/>
      <dgm:spPr/>
    </dgm:pt>
    <dgm:pt modelId="{4D126C4C-23FC-194D-90A3-86B43AE30A7C}" type="pres">
      <dgm:prSet presAssocID="{2C42CFFF-9106-5149-9AE2-F6B6A9CA1555}" presName="conn2-1" presStyleLbl="parChTrans1D3" presStyleIdx="1" presStyleCnt="5"/>
      <dgm:spPr/>
    </dgm:pt>
    <dgm:pt modelId="{A2BC9375-1BFD-2944-8DB5-6AD1C51E6FE9}" type="pres">
      <dgm:prSet presAssocID="{2C42CFFF-9106-5149-9AE2-F6B6A9CA1555}" presName="connTx" presStyleLbl="parChTrans1D3" presStyleIdx="1" presStyleCnt="5"/>
      <dgm:spPr/>
    </dgm:pt>
    <dgm:pt modelId="{746416B4-0439-044E-92C1-63CA2542A57E}" type="pres">
      <dgm:prSet presAssocID="{4771FFEF-5E01-5D4A-8142-B2363E2FAD7A}" presName="root2" presStyleCnt="0"/>
      <dgm:spPr/>
    </dgm:pt>
    <dgm:pt modelId="{088F89B0-FCCB-CE43-AEE7-4474D6F968D6}" type="pres">
      <dgm:prSet presAssocID="{4771FFEF-5E01-5D4A-8142-B2363E2FAD7A}" presName="LevelTwoTextNode" presStyleLbl="node3" presStyleIdx="1" presStyleCnt="5" custScaleX="53699" custScaleY="19194" custLinFactNeighborX="-52962">
        <dgm:presLayoutVars>
          <dgm:chPref val="3"/>
        </dgm:presLayoutVars>
      </dgm:prSet>
      <dgm:spPr/>
    </dgm:pt>
    <dgm:pt modelId="{302B549C-BA6B-404D-92F9-92E1A472F417}" type="pres">
      <dgm:prSet presAssocID="{4771FFEF-5E01-5D4A-8142-B2363E2FAD7A}" presName="level3hierChild" presStyleCnt="0"/>
      <dgm:spPr/>
    </dgm:pt>
    <dgm:pt modelId="{A385C1D2-1AE4-D94F-AA67-F2530595C1E7}" type="pres">
      <dgm:prSet presAssocID="{2F603DAB-F275-0148-90B6-167CD03AF309}" presName="conn2-1" presStyleLbl="parChTrans1D3" presStyleIdx="2" presStyleCnt="5"/>
      <dgm:spPr/>
    </dgm:pt>
    <dgm:pt modelId="{54C3758C-644C-794C-8226-E9E52038F665}" type="pres">
      <dgm:prSet presAssocID="{2F603DAB-F275-0148-90B6-167CD03AF309}" presName="connTx" presStyleLbl="parChTrans1D3" presStyleIdx="2" presStyleCnt="5"/>
      <dgm:spPr/>
    </dgm:pt>
    <dgm:pt modelId="{66191A4C-F60F-6E45-B507-D6485CCA194C}" type="pres">
      <dgm:prSet presAssocID="{C4FF20B6-00DB-D04D-87D6-09712F7FF7C8}" presName="root2" presStyleCnt="0"/>
      <dgm:spPr/>
    </dgm:pt>
    <dgm:pt modelId="{8B36A045-FDC2-6747-A2DD-B60D162EE0B2}" type="pres">
      <dgm:prSet presAssocID="{C4FF20B6-00DB-D04D-87D6-09712F7FF7C8}" presName="LevelTwoTextNode" presStyleLbl="node3" presStyleIdx="2" presStyleCnt="5" custScaleX="53699" custScaleY="19194" custLinFactNeighborX="-52962">
        <dgm:presLayoutVars>
          <dgm:chPref val="3"/>
        </dgm:presLayoutVars>
      </dgm:prSet>
      <dgm:spPr/>
    </dgm:pt>
    <dgm:pt modelId="{BE827640-9220-DB4D-990D-B2E5C6975D75}" type="pres">
      <dgm:prSet presAssocID="{C4FF20B6-00DB-D04D-87D6-09712F7FF7C8}" presName="level3hierChild" presStyleCnt="0"/>
      <dgm:spPr/>
    </dgm:pt>
    <dgm:pt modelId="{654274D9-C560-FB4D-A012-57F263B30481}" type="pres">
      <dgm:prSet presAssocID="{584B0925-34A3-EE45-816C-88A5FED684B0}" presName="conn2-1" presStyleLbl="parChTrans1D2" presStyleIdx="3" presStyleCnt="7"/>
      <dgm:spPr/>
    </dgm:pt>
    <dgm:pt modelId="{2F4A49A0-D6EF-7C45-85CC-7C303F0089C1}" type="pres">
      <dgm:prSet presAssocID="{584B0925-34A3-EE45-816C-88A5FED684B0}" presName="connTx" presStyleLbl="parChTrans1D2" presStyleIdx="3" presStyleCnt="7"/>
      <dgm:spPr/>
    </dgm:pt>
    <dgm:pt modelId="{6D6C58A5-E6BD-F44F-9ABF-78CCCEC19ADE}" type="pres">
      <dgm:prSet presAssocID="{235C52C8-1250-8149-9DDE-60C415812FD0}" presName="root2" presStyleCnt="0"/>
      <dgm:spPr/>
    </dgm:pt>
    <dgm:pt modelId="{B259BA89-BEC7-5C4B-A7A2-C42589D83B8E}" type="pres">
      <dgm:prSet presAssocID="{235C52C8-1250-8149-9DDE-60C415812FD0}" presName="LevelTwoTextNode" presStyleLbl="node2" presStyleIdx="3" presStyleCnt="7" custScaleX="53699" custScaleY="19194" custLinFactNeighborX="-31106">
        <dgm:presLayoutVars>
          <dgm:chPref val="3"/>
        </dgm:presLayoutVars>
      </dgm:prSet>
      <dgm:spPr/>
    </dgm:pt>
    <dgm:pt modelId="{6D264CD5-AB73-B946-ADE9-6C9A304F43EC}" type="pres">
      <dgm:prSet presAssocID="{235C52C8-1250-8149-9DDE-60C415812FD0}" presName="level3hierChild" presStyleCnt="0"/>
      <dgm:spPr/>
    </dgm:pt>
    <dgm:pt modelId="{41C9F97B-6645-6947-9492-CF5021CCCFA6}" type="pres">
      <dgm:prSet presAssocID="{39310F46-1A70-3042-8192-2D23E195000A}" presName="conn2-1" presStyleLbl="parChTrans1D3" presStyleIdx="3" presStyleCnt="5"/>
      <dgm:spPr/>
    </dgm:pt>
    <dgm:pt modelId="{38F555B3-B330-C848-847E-4A52A22C7E4E}" type="pres">
      <dgm:prSet presAssocID="{39310F46-1A70-3042-8192-2D23E195000A}" presName="connTx" presStyleLbl="parChTrans1D3" presStyleIdx="3" presStyleCnt="5"/>
      <dgm:spPr/>
    </dgm:pt>
    <dgm:pt modelId="{43006399-5266-AB41-9454-2B21184A4B8A}" type="pres">
      <dgm:prSet presAssocID="{A01ADF47-33E6-F74A-9EE3-88729BB96867}" presName="root2" presStyleCnt="0"/>
      <dgm:spPr/>
    </dgm:pt>
    <dgm:pt modelId="{F2A88C32-FE77-AE4E-A612-4214AA83B978}" type="pres">
      <dgm:prSet presAssocID="{A01ADF47-33E6-F74A-9EE3-88729BB96867}" presName="LevelTwoTextNode" presStyleLbl="node3" presStyleIdx="3" presStyleCnt="5" custScaleX="53699" custScaleY="19194" custLinFactNeighborX="-52962">
        <dgm:presLayoutVars>
          <dgm:chPref val="3"/>
        </dgm:presLayoutVars>
      </dgm:prSet>
      <dgm:spPr/>
    </dgm:pt>
    <dgm:pt modelId="{147A834D-B282-DA46-BD0F-D61C76CFDE30}" type="pres">
      <dgm:prSet presAssocID="{A01ADF47-33E6-F74A-9EE3-88729BB96867}" presName="level3hierChild" presStyleCnt="0"/>
      <dgm:spPr/>
    </dgm:pt>
    <dgm:pt modelId="{08EF65EC-C814-814E-9930-C80CACE8EFC7}" type="pres">
      <dgm:prSet presAssocID="{B02A0CF1-9721-9840-8764-B50085C8F0A1}" presName="conn2-1" presStyleLbl="parChTrans1D3" presStyleIdx="4" presStyleCnt="5"/>
      <dgm:spPr/>
    </dgm:pt>
    <dgm:pt modelId="{4B08F03E-A088-C24B-8BB0-6A889662A41C}" type="pres">
      <dgm:prSet presAssocID="{B02A0CF1-9721-9840-8764-B50085C8F0A1}" presName="connTx" presStyleLbl="parChTrans1D3" presStyleIdx="4" presStyleCnt="5"/>
      <dgm:spPr/>
    </dgm:pt>
    <dgm:pt modelId="{B322C3F4-D180-1541-B87E-5C5475F2075D}" type="pres">
      <dgm:prSet presAssocID="{F16AFDB4-66EC-A448-B621-D525F54DA2D8}" presName="root2" presStyleCnt="0"/>
      <dgm:spPr/>
    </dgm:pt>
    <dgm:pt modelId="{B0E5B1F2-3957-B841-B340-B622C08FB08A}" type="pres">
      <dgm:prSet presAssocID="{F16AFDB4-66EC-A448-B621-D525F54DA2D8}" presName="LevelTwoTextNode" presStyleLbl="node3" presStyleIdx="4" presStyleCnt="5" custScaleX="53699" custScaleY="19194" custLinFactNeighborX="-52962">
        <dgm:presLayoutVars>
          <dgm:chPref val="3"/>
        </dgm:presLayoutVars>
      </dgm:prSet>
      <dgm:spPr/>
    </dgm:pt>
    <dgm:pt modelId="{1DB998BB-F6EB-E445-A2B0-584D82CDC096}" type="pres">
      <dgm:prSet presAssocID="{F16AFDB4-66EC-A448-B621-D525F54DA2D8}" presName="level3hierChild" presStyleCnt="0"/>
      <dgm:spPr/>
    </dgm:pt>
    <dgm:pt modelId="{F264A63B-E7A5-EE4A-BCB3-CA3A0A96FB83}" type="pres">
      <dgm:prSet presAssocID="{C823BAD4-0895-0F47-914E-E6169149D70E}" presName="root1" presStyleCnt="0"/>
      <dgm:spPr/>
    </dgm:pt>
    <dgm:pt modelId="{7D8B77E2-1DB9-4F49-B7AF-E34C308AFF0E}" type="pres">
      <dgm:prSet presAssocID="{C823BAD4-0895-0F47-914E-E6169149D70E}" presName="LevelOneTextNode" presStyleLbl="node0" presStyleIdx="8" presStyleCnt="10" custScaleX="53699" custScaleY="19194">
        <dgm:presLayoutVars>
          <dgm:chPref val="3"/>
        </dgm:presLayoutVars>
      </dgm:prSet>
      <dgm:spPr/>
    </dgm:pt>
    <dgm:pt modelId="{07431A34-1583-6341-BC40-6A67216D927B}" type="pres">
      <dgm:prSet presAssocID="{C823BAD4-0895-0F47-914E-E6169149D70E}" presName="level2hierChild" presStyleCnt="0"/>
      <dgm:spPr/>
    </dgm:pt>
    <dgm:pt modelId="{E634BFF6-B15E-C845-A8E3-175005918438}" type="pres">
      <dgm:prSet presAssocID="{9E58D607-B7A7-B248-8816-C9720896B088}" presName="conn2-1" presStyleLbl="parChTrans1D2" presStyleIdx="4" presStyleCnt="7"/>
      <dgm:spPr/>
    </dgm:pt>
    <dgm:pt modelId="{3E6635CB-0ED2-6A49-AFD5-8FC31135B206}" type="pres">
      <dgm:prSet presAssocID="{9E58D607-B7A7-B248-8816-C9720896B088}" presName="connTx" presStyleLbl="parChTrans1D2" presStyleIdx="4" presStyleCnt="7"/>
      <dgm:spPr/>
    </dgm:pt>
    <dgm:pt modelId="{13B50455-50E1-2F43-8207-E7E75AAF50D3}" type="pres">
      <dgm:prSet presAssocID="{F1B193EB-0B3D-0341-90CF-B5C12B0DBE54}" presName="root2" presStyleCnt="0"/>
      <dgm:spPr/>
    </dgm:pt>
    <dgm:pt modelId="{BD4437B1-A426-FA40-85E0-C9F3670AAA6C}" type="pres">
      <dgm:prSet presAssocID="{F1B193EB-0B3D-0341-90CF-B5C12B0DBE54}" presName="LevelTwoTextNode" presStyleLbl="node2" presStyleIdx="4" presStyleCnt="7" custScaleX="53699" custScaleY="19194" custLinFactNeighborX="-30854">
        <dgm:presLayoutVars>
          <dgm:chPref val="3"/>
        </dgm:presLayoutVars>
      </dgm:prSet>
      <dgm:spPr/>
    </dgm:pt>
    <dgm:pt modelId="{B58196FC-F68B-224A-881D-71100C5E97E4}" type="pres">
      <dgm:prSet presAssocID="{F1B193EB-0B3D-0341-90CF-B5C12B0DBE54}" presName="level3hierChild" presStyleCnt="0"/>
      <dgm:spPr/>
    </dgm:pt>
    <dgm:pt modelId="{6A9CF474-7A98-7A4F-BCE9-FE006899C18C}" type="pres">
      <dgm:prSet presAssocID="{6896C2F1-2089-144C-8F83-2B78B601319E}" presName="conn2-1" presStyleLbl="parChTrans1D2" presStyleIdx="5" presStyleCnt="7"/>
      <dgm:spPr/>
    </dgm:pt>
    <dgm:pt modelId="{428E5BC0-BA18-1B4D-B573-2211026CF27D}" type="pres">
      <dgm:prSet presAssocID="{6896C2F1-2089-144C-8F83-2B78B601319E}" presName="connTx" presStyleLbl="parChTrans1D2" presStyleIdx="5" presStyleCnt="7"/>
      <dgm:spPr/>
    </dgm:pt>
    <dgm:pt modelId="{9DC63211-921E-2748-9FF5-73ED3EB82436}" type="pres">
      <dgm:prSet presAssocID="{8D404C81-F649-264A-8E6D-529FEACFC621}" presName="root2" presStyleCnt="0"/>
      <dgm:spPr/>
    </dgm:pt>
    <dgm:pt modelId="{29EDE7EF-2DB7-EC48-8665-9CB7A784F9BB}" type="pres">
      <dgm:prSet presAssocID="{8D404C81-F649-264A-8E6D-529FEACFC621}" presName="LevelTwoTextNode" presStyleLbl="node2" presStyleIdx="5" presStyleCnt="7" custScaleX="53699" custScaleY="19194" custLinFactNeighborX="-30854">
        <dgm:presLayoutVars>
          <dgm:chPref val="3"/>
        </dgm:presLayoutVars>
      </dgm:prSet>
      <dgm:spPr/>
    </dgm:pt>
    <dgm:pt modelId="{99939B08-0C9D-6343-A287-3EBF7C91C1F1}" type="pres">
      <dgm:prSet presAssocID="{8D404C81-F649-264A-8E6D-529FEACFC621}" presName="level3hierChild" presStyleCnt="0"/>
      <dgm:spPr/>
    </dgm:pt>
    <dgm:pt modelId="{E9D58DA7-8D94-204C-A8BC-A3429051466D}" type="pres">
      <dgm:prSet presAssocID="{3FB33D3C-69EC-4849-BF60-3D49251C682F}" presName="conn2-1" presStyleLbl="parChTrans1D2" presStyleIdx="6" presStyleCnt="7"/>
      <dgm:spPr/>
    </dgm:pt>
    <dgm:pt modelId="{F7707E0E-D879-1E4C-84E2-EA964E6411AF}" type="pres">
      <dgm:prSet presAssocID="{3FB33D3C-69EC-4849-BF60-3D49251C682F}" presName="connTx" presStyleLbl="parChTrans1D2" presStyleIdx="6" presStyleCnt="7"/>
      <dgm:spPr/>
    </dgm:pt>
    <dgm:pt modelId="{80D11F28-7851-AB4E-9D7D-E892D629FAB8}" type="pres">
      <dgm:prSet presAssocID="{FB838A8D-ABC4-EC45-A3D4-9A2C823FD916}" presName="root2" presStyleCnt="0"/>
      <dgm:spPr/>
    </dgm:pt>
    <dgm:pt modelId="{A6102D75-60D8-084A-A7A0-58080DA8D657}" type="pres">
      <dgm:prSet presAssocID="{FB838A8D-ABC4-EC45-A3D4-9A2C823FD916}" presName="LevelTwoTextNode" presStyleLbl="node2" presStyleIdx="6" presStyleCnt="7" custScaleX="53699" custScaleY="19194" custLinFactNeighborX="-30854">
        <dgm:presLayoutVars>
          <dgm:chPref val="3"/>
        </dgm:presLayoutVars>
      </dgm:prSet>
      <dgm:spPr/>
    </dgm:pt>
    <dgm:pt modelId="{6ACE36EF-F0BB-BB46-953F-2044DC2C927B}" type="pres">
      <dgm:prSet presAssocID="{FB838A8D-ABC4-EC45-A3D4-9A2C823FD916}" presName="level3hierChild" presStyleCnt="0"/>
      <dgm:spPr/>
    </dgm:pt>
    <dgm:pt modelId="{624088F0-1DF2-7746-84D1-52708630717D}" type="pres">
      <dgm:prSet presAssocID="{0ADACB48-6C9D-D14B-982C-4F9450EC8840}" presName="root1" presStyleCnt="0"/>
      <dgm:spPr/>
    </dgm:pt>
    <dgm:pt modelId="{A80C9F67-8C96-D541-96BA-1E5A3CB2BF33}" type="pres">
      <dgm:prSet presAssocID="{0ADACB48-6C9D-D14B-982C-4F9450EC8840}" presName="LevelOneTextNode" presStyleLbl="node0" presStyleIdx="9" presStyleCnt="10" custScaleX="53699" custScaleY="19194">
        <dgm:presLayoutVars>
          <dgm:chPref val="3"/>
        </dgm:presLayoutVars>
      </dgm:prSet>
      <dgm:spPr/>
    </dgm:pt>
    <dgm:pt modelId="{9558F3FE-4B30-5E4F-A393-26532A83D577}" type="pres">
      <dgm:prSet presAssocID="{0ADACB48-6C9D-D14B-982C-4F9450EC8840}" presName="level2hierChild" presStyleCnt="0"/>
      <dgm:spPr/>
    </dgm:pt>
  </dgm:ptLst>
  <dgm:cxnLst>
    <dgm:cxn modelId="{F1653F01-2DA3-514F-B73F-5910F302E630}" srcId="{881A0FEC-9E26-094A-9C23-4C30D46D82BC}" destId="{235C52C8-1250-8149-9DDE-60C415812FD0}" srcOrd="1" destOrd="0" parTransId="{584B0925-34A3-EE45-816C-88A5FED684B0}" sibTransId="{BED66544-2088-8048-A1F2-F94EE487ECF5}"/>
    <dgm:cxn modelId="{F197CC01-359D-6042-8885-61800C2915AD}" type="presOf" srcId="{584B0925-34A3-EE45-816C-88A5FED684B0}" destId="{654274D9-C560-FB4D-A012-57F263B30481}" srcOrd="0" destOrd="0" presId="urn:microsoft.com/office/officeart/2005/8/layout/hierarchy2"/>
    <dgm:cxn modelId="{9C4F2E02-DAD6-9043-AA2A-DD69F0728C91}" type="presOf" srcId="{D3017871-133E-7948-9BCE-529B37E96C32}" destId="{366BD4A1-C22E-DC4C-A32F-9928D774124D}" srcOrd="0" destOrd="0" presId="urn:microsoft.com/office/officeart/2005/8/layout/hierarchy2"/>
    <dgm:cxn modelId="{96EA0F04-FD1F-7148-B18B-C830744AE96D}" type="presOf" srcId="{39310F46-1A70-3042-8192-2D23E195000A}" destId="{38F555B3-B330-C848-847E-4A52A22C7E4E}" srcOrd="1" destOrd="0" presId="urn:microsoft.com/office/officeart/2005/8/layout/hierarchy2"/>
    <dgm:cxn modelId="{BEDFAE06-4CC7-0547-B323-7E110269481E}" type="presOf" srcId="{9715EA67-52C4-EC4A-9E20-CA363D23F94B}" destId="{77BFB530-A294-EB40-AB60-3BDD1BF70EE5}" srcOrd="0" destOrd="0" presId="urn:microsoft.com/office/officeart/2005/8/layout/hierarchy2"/>
    <dgm:cxn modelId="{88443A15-2B61-B74D-8526-41FDDB59C940}" type="presOf" srcId="{B02A0CF1-9721-9840-8764-B50085C8F0A1}" destId="{4B08F03E-A088-C24B-8BB0-6A889662A41C}" srcOrd="1" destOrd="0" presId="urn:microsoft.com/office/officeart/2005/8/layout/hierarchy2"/>
    <dgm:cxn modelId="{91066F15-24BF-9542-B865-669AD216E435}" srcId="{235C52C8-1250-8149-9DDE-60C415812FD0}" destId="{F16AFDB4-66EC-A448-B621-D525F54DA2D8}" srcOrd="1" destOrd="0" parTransId="{B02A0CF1-9721-9840-8764-B50085C8F0A1}" sibTransId="{ED1C27DE-240D-C046-8C3A-B56AA76F5ADE}"/>
    <dgm:cxn modelId="{A1FB481A-CE78-A442-B393-428395896A37}" type="presOf" srcId="{26E327D7-F9B1-6C4A-97FC-D5282AEF31A4}" destId="{CBB26B2F-F631-4843-AC10-B26D500E59FF}" srcOrd="1" destOrd="0" presId="urn:microsoft.com/office/officeart/2005/8/layout/hierarchy2"/>
    <dgm:cxn modelId="{17B67A1C-6E1F-D94B-9324-D13C38841919}" type="presOf" srcId="{2C42CFFF-9106-5149-9AE2-F6B6A9CA1555}" destId="{4D126C4C-23FC-194D-90A3-86B43AE30A7C}" srcOrd="0" destOrd="0" presId="urn:microsoft.com/office/officeart/2005/8/layout/hierarchy2"/>
    <dgm:cxn modelId="{BCB13721-F119-374C-A672-B7E13DE0067E}" type="presOf" srcId="{26E327D7-F9B1-6C4A-97FC-D5282AEF31A4}" destId="{DA26D6F0-F872-414D-BD8B-EB8E69E17910}" srcOrd="0" destOrd="0" presId="urn:microsoft.com/office/officeart/2005/8/layout/hierarchy2"/>
    <dgm:cxn modelId="{720F3D23-AA96-BC4C-AB61-C13CC4EC5409}" srcId="{D3017871-133E-7948-9BCE-529B37E96C32}" destId="{0ADACB48-6C9D-D14B-982C-4F9450EC8840}" srcOrd="9" destOrd="0" parTransId="{4C512EDB-28AF-8A42-96C4-09A843E26055}" sibTransId="{F1B63350-9FBC-7444-93E1-79997864914E}"/>
    <dgm:cxn modelId="{B3B3C826-63B3-724E-9614-8066F415F108}" srcId="{D3017871-133E-7948-9BCE-529B37E96C32}" destId="{83773B01-EC8D-9C43-ADB3-83D83A5F5920}" srcOrd="2" destOrd="0" parTransId="{EB351225-44F9-5C47-B9CA-45A295A9613D}" sibTransId="{24052DC1-A948-3042-AAE3-E7BB2BC62D04}"/>
    <dgm:cxn modelId="{674A3B27-4DCC-8043-B0E2-CFE01486CD4C}" type="presOf" srcId="{B1F25FC7-8F45-5340-9A31-F346F019DD5C}" destId="{C37668F6-B840-F848-93D5-27C7F1781F56}" srcOrd="1" destOrd="0" presId="urn:microsoft.com/office/officeart/2005/8/layout/hierarchy2"/>
    <dgm:cxn modelId="{EB457D2B-1744-6D43-A758-225E7C9939EF}" srcId="{D3017871-133E-7948-9BCE-529B37E96C32}" destId="{881A0FEC-9E26-094A-9C23-4C30D46D82BC}" srcOrd="7" destOrd="0" parTransId="{3029A333-04CF-144B-9270-0254B4EA21AB}" sibTransId="{595A044F-7379-5D48-A11B-C698799C33BE}"/>
    <dgm:cxn modelId="{43A82B2D-5CEC-5F40-B760-390DD5255209}" type="presOf" srcId="{9E58D607-B7A7-B248-8816-C9720896B088}" destId="{E634BFF6-B15E-C845-A8E3-175005918438}" srcOrd="0" destOrd="0" presId="urn:microsoft.com/office/officeart/2005/8/layout/hierarchy2"/>
    <dgm:cxn modelId="{B142412D-4081-974A-AF1F-062FEE05D5A7}" type="presOf" srcId="{C823BAD4-0895-0F47-914E-E6169149D70E}" destId="{7D8B77E2-1DB9-4F49-B7AF-E34C308AFF0E}" srcOrd="0" destOrd="0" presId="urn:microsoft.com/office/officeart/2005/8/layout/hierarchy2"/>
    <dgm:cxn modelId="{90923B2E-381C-614B-814E-D640F7969F17}" srcId="{980ACBE6-E52B-1D4C-BC5E-6D67C6C045AC}" destId="{49F796FE-389E-F24E-BE70-83CCE21A6431}" srcOrd="1" destOrd="0" parTransId="{B1F25FC7-8F45-5340-9A31-F346F019DD5C}" sibTransId="{0726342E-AC07-4B4C-B068-AB7AF0078D8A}"/>
    <dgm:cxn modelId="{89FB7F35-DD00-9D48-A1D0-D0FF1D0E1A60}" type="presOf" srcId="{2F603DAB-F275-0148-90B6-167CD03AF309}" destId="{A385C1D2-1AE4-D94F-AA67-F2530595C1E7}" srcOrd="0" destOrd="0" presId="urn:microsoft.com/office/officeart/2005/8/layout/hierarchy2"/>
    <dgm:cxn modelId="{3AAB2F38-B490-7A4E-96E6-FFC032D1FE31}" type="presOf" srcId="{4771FFEF-5E01-5D4A-8142-B2363E2FAD7A}" destId="{088F89B0-FCCB-CE43-AEE7-4474D6F968D6}" srcOrd="0" destOrd="0" presId="urn:microsoft.com/office/officeart/2005/8/layout/hierarchy2"/>
    <dgm:cxn modelId="{E873B438-F74D-0A4C-8F11-660624D4A0B2}" type="presOf" srcId="{FB838A8D-ABC4-EC45-A3D4-9A2C823FD916}" destId="{A6102D75-60D8-084A-A7A0-58080DA8D657}" srcOrd="0" destOrd="0" presId="urn:microsoft.com/office/officeart/2005/8/layout/hierarchy2"/>
    <dgm:cxn modelId="{6199CE40-763B-AF42-B195-8F4021F7D952}" type="presOf" srcId="{AEA3FE72-5AA6-4F40-99D7-5CBA57AA55CA}" destId="{132DA54C-1D68-A04E-B395-E73BCCA0F0D1}" srcOrd="0" destOrd="0" presId="urn:microsoft.com/office/officeart/2005/8/layout/hierarchy2"/>
    <dgm:cxn modelId="{82DABF43-675D-6141-AFFB-B1D385F07178}" type="presOf" srcId="{F1B193EB-0B3D-0341-90CF-B5C12B0DBE54}" destId="{BD4437B1-A426-FA40-85E0-C9F3670AAA6C}" srcOrd="0" destOrd="0" presId="urn:microsoft.com/office/officeart/2005/8/layout/hierarchy2"/>
    <dgm:cxn modelId="{A7A06F45-192B-A345-A05E-663A51B9B680}" type="presOf" srcId="{B36B7CA6-70EB-DF44-A045-4D13419A763B}" destId="{0D69D43F-C4BF-4C46-820A-3A967254691C}" srcOrd="0" destOrd="0" presId="urn:microsoft.com/office/officeart/2005/8/layout/hierarchy2"/>
    <dgm:cxn modelId="{4C549D4C-D8E4-2F4D-8AD5-460D4B374B5C}" type="presOf" srcId="{8D404C81-F649-264A-8E6D-529FEACFC621}" destId="{29EDE7EF-2DB7-EC48-8665-9CB7A784F9BB}" srcOrd="0" destOrd="0" presId="urn:microsoft.com/office/officeart/2005/8/layout/hierarchy2"/>
    <dgm:cxn modelId="{3BABA34D-9D2C-2A46-BA5E-E4DD48504AA8}" srcId="{D3017871-133E-7948-9BCE-529B37E96C32}" destId="{C823BAD4-0895-0F47-914E-E6169149D70E}" srcOrd="8" destOrd="0" parTransId="{CEBD04F4-82F7-144C-B48D-EA6951BDB310}" sibTransId="{3D6E56EE-74EA-F745-BC31-EEDCF6E21D61}"/>
    <dgm:cxn modelId="{FEDD3055-8E16-2040-AB29-A3537C462C61}" srcId="{334C5B64-CE02-294B-84D1-B0AC2E6B821E}" destId="{58A661DA-BFD5-2A4C-98D6-C07906DE1607}" srcOrd="0" destOrd="0" parTransId="{26E327D7-F9B1-6C4A-97FC-D5282AEF31A4}" sibTransId="{6F15A892-A254-ED49-85F4-FBC47CC0DCE6}"/>
    <dgm:cxn modelId="{9FFFAF57-AB0F-F04D-B111-A3D24E0F99D2}" type="presOf" srcId="{0ADACB48-6C9D-D14B-982C-4F9450EC8840}" destId="{A80C9F67-8C96-D541-96BA-1E5A3CB2BF33}" srcOrd="0" destOrd="0" presId="urn:microsoft.com/office/officeart/2005/8/layout/hierarchy2"/>
    <dgm:cxn modelId="{8D9C5A58-FFCB-8249-88D6-5EB0E2849CCD}" type="presOf" srcId="{58A661DA-BFD5-2A4C-98D6-C07906DE1607}" destId="{B223DF65-A5D8-0548-9226-564BCEE997E1}" srcOrd="0" destOrd="0" presId="urn:microsoft.com/office/officeart/2005/8/layout/hierarchy2"/>
    <dgm:cxn modelId="{8B850460-B771-C54C-B7F3-14289CA71630}" type="presOf" srcId="{EBEF6467-9AF8-CF41-BE55-BE96298E6D3C}" destId="{7254EFF9-5AE0-4846-8B35-50500C1CC08E}" srcOrd="0" destOrd="0" presId="urn:microsoft.com/office/officeart/2005/8/layout/hierarchy2"/>
    <dgm:cxn modelId="{EDB82A65-63DA-CF42-88D7-1D160DF0D76F}" srcId="{D3017871-133E-7948-9BCE-529B37E96C32}" destId="{A0AE3847-8F7D-4F42-ABD8-0FA25260B3C6}" srcOrd="4" destOrd="0" parTransId="{C44F3588-ABBD-F447-9106-EDE28C4AD7CB}" sibTransId="{CB44EE64-1F20-FB48-9AEA-73EBB3B2BA72}"/>
    <dgm:cxn modelId="{358E9B67-4FAB-E348-B31C-9F1B4CCD3C72}" type="presOf" srcId="{A0AE3847-8F7D-4F42-ABD8-0FA25260B3C6}" destId="{4401D982-68E6-664C-A329-5D41B9C081D7}" srcOrd="0" destOrd="0" presId="urn:microsoft.com/office/officeart/2005/8/layout/hierarchy2"/>
    <dgm:cxn modelId="{70CA5669-83D0-8343-82B8-1A8091EB3AD5}" type="presOf" srcId="{AEA3FE72-5AA6-4F40-99D7-5CBA57AA55CA}" destId="{9F125AFC-9828-8B4C-A1DF-D9A8D836F3F8}" srcOrd="1" destOrd="0" presId="urn:microsoft.com/office/officeart/2005/8/layout/hierarchy2"/>
    <dgm:cxn modelId="{A373B86A-4EA8-2047-A9A7-A7589D85DA0D}" srcId="{D3017871-133E-7948-9BCE-529B37E96C32}" destId="{980ACBE6-E52B-1D4C-BC5E-6D67C6C045AC}" srcOrd="6" destOrd="0" parTransId="{C63E393E-B630-6A4F-8A84-FA67BC2EEB24}" sibTransId="{5D990E82-C09C-3947-B1CA-2239366A7E60}"/>
    <dgm:cxn modelId="{33DF266D-D04F-6846-AD46-D43B60B8DE50}" type="presOf" srcId="{0AE9BBBA-08B6-8E4F-B8EF-7D963EAA487D}" destId="{0FA32317-2203-4D43-8815-5ADF473095CC}" srcOrd="0" destOrd="0" presId="urn:microsoft.com/office/officeart/2005/8/layout/hierarchy2"/>
    <dgm:cxn modelId="{F453A078-B351-2D43-950F-E097F1D765DE}" type="presOf" srcId="{334C5B64-CE02-294B-84D1-B0AC2E6B821E}" destId="{59EA476E-BFED-B947-8136-C907D35E57C6}" srcOrd="0" destOrd="0" presId="urn:microsoft.com/office/officeart/2005/8/layout/hierarchy2"/>
    <dgm:cxn modelId="{196F157A-9F9F-9C4E-9E69-23E789EBB0CB}" type="presOf" srcId="{2C42CFFF-9106-5149-9AE2-F6B6A9CA1555}" destId="{A2BC9375-1BFD-2944-8DB5-6AD1C51E6FE9}" srcOrd="1" destOrd="0" presId="urn:microsoft.com/office/officeart/2005/8/layout/hierarchy2"/>
    <dgm:cxn modelId="{A8EFD87F-92FD-E745-B88A-06DF9086005C}" srcId="{C823BAD4-0895-0F47-914E-E6169149D70E}" destId="{8D404C81-F649-264A-8E6D-529FEACFC621}" srcOrd="1" destOrd="0" parTransId="{6896C2F1-2089-144C-8F83-2B78B601319E}" sibTransId="{4EFE3408-1AB2-4141-AD75-FA647A8BD437}"/>
    <dgm:cxn modelId="{ECB5888B-1BA2-6D43-898A-B4826AE21182}" type="presOf" srcId="{9EF0D22E-D420-EF41-82F7-0A110D9F3DC6}" destId="{3FFD8E28-F6B3-A249-8034-8EDDC59ADD6D}" srcOrd="0" destOrd="0" presId="urn:microsoft.com/office/officeart/2005/8/layout/hierarchy2"/>
    <dgm:cxn modelId="{787ED190-A9FE-1448-9521-61AA1AA0BE38}" srcId="{C823BAD4-0895-0F47-914E-E6169149D70E}" destId="{F1B193EB-0B3D-0341-90CF-B5C12B0DBE54}" srcOrd="0" destOrd="0" parTransId="{9E58D607-B7A7-B248-8816-C9720896B088}" sibTransId="{5ED20A60-350D-134D-AE0D-97F439814F58}"/>
    <dgm:cxn modelId="{CF117992-DD55-8C40-9E03-E5EF4CAC89A1}" type="presOf" srcId="{881A0FEC-9E26-094A-9C23-4C30D46D82BC}" destId="{8B516D97-021F-4943-87C5-07ABA4546EA4}" srcOrd="0" destOrd="0" presId="urn:microsoft.com/office/officeart/2005/8/layout/hierarchy2"/>
    <dgm:cxn modelId="{7F941797-27C6-2C48-9B18-36B8A887F7AC}" srcId="{334C5B64-CE02-294B-84D1-B0AC2E6B821E}" destId="{C4FF20B6-00DB-D04D-87D6-09712F7FF7C8}" srcOrd="2" destOrd="0" parTransId="{2F603DAB-F275-0148-90B6-167CD03AF309}" sibTransId="{662478D0-F8A7-F744-954B-7E7FD645730F}"/>
    <dgm:cxn modelId="{EC311E99-E7E4-7944-AD6E-71B898A14A4F}" srcId="{334C5B64-CE02-294B-84D1-B0AC2E6B821E}" destId="{4771FFEF-5E01-5D4A-8142-B2363E2FAD7A}" srcOrd="1" destOrd="0" parTransId="{2C42CFFF-9106-5149-9AE2-F6B6A9CA1555}" sibTransId="{FA0D06C9-E4BD-7B40-A8A9-12754E76F369}"/>
    <dgm:cxn modelId="{EE6F869A-38F0-394E-BE0E-D9B2FEA913B7}" srcId="{D3017871-133E-7948-9BCE-529B37E96C32}" destId="{EA839560-B2F1-D840-AD02-DCF9A327E352}" srcOrd="3" destOrd="0" parTransId="{845850C2-B97B-0E49-AA06-133A0E0E0B04}" sibTransId="{46432EF5-296C-DD44-8769-ED255145E8DD}"/>
    <dgm:cxn modelId="{C561EAA0-ECE9-F444-BE2B-A49259D008C9}" type="presOf" srcId="{49F796FE-389E-F24E-BE70-83CCE21A6431}" destId="{850FA2F4-E26A-5248-8A7B-D4EE973D26F2}" srcOrd="0" destOrd="0" presId="urn:microsoft.com/office/officeart/2005/8/layout/hierarchy2"/>
    <dgm:cxn modelId="{DBB0F7A2-2946-994E-8023-B39A6B177D3E}" srcId="{881A0FEC-9E26-094A-9C23-4C30D46D82BC}" destId="{334C5B64-CE02-294B-84D1-B0AC2E6B821E}" srcOrd="0" destOrd="0" parTransId="{B36B7CA6-70EB-DF44-A045-4D13419A763B}" sibTransId="{2A7AFF86-40E5-F44F-A587-4438A64FB625}"/>
    <dgm:cxn modelId="{0B51B8A7-7DB6-2844-94FB-ED1970286A9A}" type="presOf" srcId="{584B0925-34A3-EE45-816C-88A5FED684B0}" destId="{2F4A49A0-D6EF-7C45-85CC-7C303F0089C1}" srcOrd="1" destOrd="0" presId="urn:microsoft.com/office/officeart/2005/8/layout/hierarchy2"/>
    <dgm:cxn modelId="{B3F926A9-F18E-284D-861C-20BB156C326A}" type="presOf" srcId="{B36B7CA6-70EB-DF44-A045-4D13419A763B}" destId="{CD338E14-8B90-144C-83DB-1CA275E807E7}" srcOrd="1" destOrd="0" presId="urn:microsoft.com/office/officeart/2005/8/layout/hierarchy2"/>
    <dgm:cxn modelId="{52EC4DAE-E692-BD42-8865-2558F496B6BA}" type="presOf" srcId="{9E58D607-B7A7-B248-8816-C9720896B088}" destId="{3E6635CB-0ED2-6A49-AFD5-8FC31135B206}" srcOrd="1" destOrd="0" presId="urn:microsoft.com/office/officeart/2005/8/layout/hierarchy2"/>
    <dgm:cxn modelId="{2A8B1CB4-9EE8-694F-8336-FC00D3C72272}" srcId="{980ACBE6-E52B-1D4C-BC5E-6D67C6C045AC}" destId="{9EF0D22E-D420-EF41-82F7-0A110D9F3DC6}" srcOrd="0" destOrd="0" parTransId="{AEA3FE72-5AA6-4F40-99D7-5CBA57AA55CA}" sibTransId="{810D7815-76C2-B246-B8F4-3977E34A21FA}"/>
    <dgm:cxn modelId="{7B9B5BB6-8A9F-F343-91D5-FDBD3F48D030}" type="presOf" srcId="{235C52C8-1250-8149-9DDE-60C415812FD0}" destId="{B259BA89-BEC7-5C4B-A7A2-C42589D83B8E}" srcOrd="0" destOrd="0" presId="urn:microsoft.com/office/officeart/2005/8/layout/hierarchy2"/>
    <dgm:cxn modelId="{D26B61B8-59DF-F146-ACA6-22F9F2913874}" type="presOf" srcId="{B1F25FC7-8F45-5340-9A31-F346F019DD5C}" destId="{E2936404-16F9-EE4C-AAB7-6FDBBC8C9D8C}" srcOrd="0" destOrd="0" presId="urn:microsoft.com/office/officeart/2005/8/layout/hierarchy2"/>
    <dgm:cxn modelId="{FD2F8DB8-3BCD-0E49-A0C3-41DA90BC9B4D}" srcId="{D3017871-133E-7948-9BCE-529B37E96C32}" destId="{9715EA67-52C4-EC4A-9E20-CA363D23F94B}" srcOrd="0" destOrd="0" parTransId="{7597D858-AACD-5347-9BBA-2255C697149B}" sibTransId="{47D4ACE8-94F1-0848-9570-F58B44C5EBC8}"/>
    <dgm:cxn modelId="{6B5A18C4-642F-6444-8062-12C02FB08AEF}" type="presOf" srcId="{A01ADF47-33E6-F74A-9EE3-88729BB96867}" destId="{F2A88C32-FE77-AE4E-A612-4214AA83B978}" srcOrd="0" destOrd="0" presId="urn:microsoft.com/office/officeart/2005/8/layout/hierarchy2"/>
    <dgm:cxn modelId="{A12B0FCD-C524-1F4B-9FC1-941C89A0A42B}" srcId="{C823BAD4-0895-0F47-914E-E6169149D70E}" destId="{FB838A8D-ABC4-EC45-A3D4-9A2C823FD916}" srcOrd="2" destOrd="0" parTransId="{3FB33D3C-69EC-4849-BF60-3D49251C682F}" sibTransId="{1DFE9D6C-A65C-2F40-9B12-B3A08C8CDDCD}"/>
    <dgm:cxn modelId="{F56CD6CD-8C3D-244C-A3E8-31FEE998A142}" type="presOf" srcId="{980ACBE6-E52B-1D4C-BC5E-6D67C6C045AC}" destId="{B34D92AF-2C2D-E04F-91EB-D2EFF2521C3F}" srcOrd="0" destOrd="0" presId="urn:microsoft.com/office/officeart/2005/8/layout/hierarchy2"/>
    <dgm:cxn modelId="{E6B879D2-04C8-FE44-9FA9-85C694D9F202}" type="presOf" srcId="{B02A0CF1-9721-9840-8764-B50085C8F0A1}" destId="{08EF65EC-C814-814E-9930-C80CACE8EFC7}" srcOrd="0" destOrd="0" presId="urn:microsoft.com/office/officeart/2005/8/layout/hierarchy2"/>
    <dgm:cxn modelId="{B81461D7-C2CA-9C42-AE9F-98A8BE11BAAC}" type="presOf" srcId="{EA839560-B2F1-D840-AD02-DCF9A327E352}" destId="{02436195-64A1-4046-AF93-5D61887541DF}" srcOrd="0" destOrd="0" presId="urn:microsoft.com/office/officeart/2005/8/layout/hierarchy2"/>
    <dgm:cxn modelId="{84511BD8-85BC-A148-80D5-1F4C3BBDBB04}" type="presOf" srcId="{F16AFDB4-66EC-A448-B621-D525F54DA2D8}" destId="{B0E5B1F2-3957-B841-B340-B622C08FB08A}" srcOrd="0" destOrd="0" presId="urn:microsoft.com/office/officeart/2005/8/layout/hierarchy2"/>
    <dgm:cxn modelId="{D25684DA-3475-7F44-887A-5FC2D61F05C4}" srcId="{235C52C8-1250-8149-9DDE-60C415812FD0}" destId="{A01ADF47-33E6-F74A-9EE3-88729BB96867}" srcOrd="0" destOrd="0" parTransId="{39310F46-1A70-3042-8192-2D23E195000A}" sibTransId="{D6B366BD-D4C0-374A-BD03-33775C63D258}"/>
    <dgm:cxn modelId="{CDDDB0E0-2D54-B948-9C5F-397995AC2BDA}" type="presOf" srcId="{3FB33D3C-69EC-4849-BF60-3D49251C682F}" destId="{F7707E0E-D879-1E4C-84E2-EA964E6411AF}" srcOrd="1" destOrd="0" presId="urn:microsoft.com/office/officeart/2005/8/layout/hierarchy2"/>
    <dgm:cxn modelId="{DCF40FE2-2E03-BB48-9D2E-885A5C47F227}" type="presOf" srcId="{C4FF20B6-00DB-D04D-87D6-09712F7FF7C8}" destId="{8B36A045-FDC2-6747-A2DD-B60D162EE0B2}" srcOrd="0" destOrd="0" presId="urn:microsoft.com/office/officeart/2005/8/layout/hierarchy2"/>
    <dgm:cxn modelId="{56CA95E3-3858-3C4F-B725-ADAA1B3C0594}" type="presOf" srcId="{3FB33D3C-69EC-4849-BF60-3D49251C682F}" destId="{E9D58DA7-8D94-204C-A8BC-A3429051466D}" srcOrd="0" destOrd="0" presId="urn:microsoft.com/office/officeart/2005/8/layout/hierarchy2"/>
    <dgm:cxn modelId="{43C621E7-1624-044E-9396-491C5AAF4795}" srcId="{D3017871-133E-7948-9BCE-529B37E96C32}" destId="{0AE9BBBA-08B6-8E4F-B8EF-7D963EAA487D}" srcOrd="1" destOrd="0" parTransId="{9753B3CD-D60A-184F-A1A5-1D83E486D1DB}" sibTransId="{1D2BBBBD-D41B-C34A-913C-1AAD3CB06DFF}"/>
    <dgm:cxn modelId="{D56FAEE8-607A-9244-902D-3FA3BB4451E0}" type="presOf" srcId="{6896C2F1-2089-144C-8F83-2B78B601319E}" destId="{428E5BC0-BA18-1B4D-B573-2211026CF27D}" srcOrd="1" destOrd="0" presId="urn:microsoft.com/office/officeart/2005/8/layout/hierarchy2"/>
    <dgm:cxn modelId="{891B44EB-8F9F-C74A-BAEB-470786B05944}" type="presOf" srcId="{2F603DAB-F275-0148-90B6-167CD03AF309}" destId="{54C3758C-644C-794C-8226-E9E52038F665}" srcOrd="1" destOrd="0" presId="urn:microsoft.com/office/officeart/2005/8/layout/hierarchy2"/>
    <dgm:cxn modelId="{B414FFED-481D-8544-B858-4587CDBCB3E8}" srcId="{D3017871-133E-7948-9BCE-529B37E96C32}" destId="{EBEF6467-9AF8-CF41-BE55-BE96298E6D3C}" srcOrd="5" destOrd="0" parTransId="{8EFEAAF7-BC1F-3B45-B607-D7C8BA3BAAFC}" sibTransId="{786B7AB1-F693-C444-A8C2-CEB72319CBC0}"/>
    <dgm:cxn modelId="{588DA0FA-7525-2C45-8115-A4164D2E24E1}" type="presOf" srcId="{6896C2F1-2089-144C-8F83-2B78B601319E}" destId="{6A9CF474-7A98-7A4F-BCE9-FE006899C18C}" srcOrd="0" destOrd="0" presId="urn:microsoft.com/office/officeart/2005/8/layout/hierarchy2"/>
    <dgm:cxn modelId="{C5F21DFC-3F48-3C44-A391-7ED1C0A4178F}" type="presOf" srcId="{39310F46-1A70-3042-8192-2D23E195000A}" destId="{41C9F97B-6645-6947-9492-CF5021CCCFA6}" srcOrd="0" destOrd="0" presId="urn:microsoft.com/office/officeart/2005/8/layout/hierarchy2"/>
    <dgm:cxn modelId="{DDB011FF-12F1-E444-968C-21683CB20CFA}" type="presOf" srcId="{83773B01-EC8D-9C43-ADB3-83D83A5F5920}" destId="{1B1E6D17-AE7E-B543-9F46-0AAF9E7F7628}" srcOrd="0" destOrd="0" presId="urn:microsoft.com/office/officeart/2005/8/layout/hierarchy2"/>
    <dgm:cxn modelId="{D106FB36-63C6-F84E-B07D-E44C534FA969}" type="presParOf" srcId="{366BD4A1-C22E-DC4C-A32F-9928D774124D}" destId="{970DFB74-9930-974A-87AD-92444C81A9CC}" srcOrd="0" destOrd="0" presId="urn:microsoft.com/office/officeart/2005/8/layout/hierarchy2"/>
    <dgm:cxn modelId="{A68A7654-CAF3-0040-8A7C-561B104613CB}" type="presParOf" srcId="{970DFB74-9930-974A-87AD-92444C81A9CC}" destId="{77BFB530-A294-EB40-AB60-3BDD1BF70EE5}" srcOrd="0" destOrd="0" presId="urn:microsoft.com/office/officeart/2005/8/layout/hierarchy2"/>
    <dgm:cxn modelId="{EF8607BD-CD12-2D46-B084-AD2F8F1F3F9B}" type="presParOf" srcId="{970DFB74-9930-974A-87AD-92444C81A9CC}" destId="{57AAD5E4-927C-9140-A88E-DD096B724C75}" srcOrd="1" destOrd="0" presId="urn:microsoft.com/office/officeart/2005/8/layout/hierarchy2"/>
    <dgm:cxn modelId="{FF61CBE7-D5C9-F745-B56F-63BEA100186F}" type="presParOf" srcId="{366BD4A1-C22E-DC4C-A32F-9928D774124D}" destId="{50DDB7F1-5E8B-B541-BF59-A5FD51E381D6}" srcOrd="1" destOrd="0" presId="urn:microsoft.com/office/officeart/2005/8/layout/hierarchy2"/>
    <dgm:cxn modelId="{FC0B232F-E015-444F-A4C5-338B29C45EEC}" type="presParOf" srcId="{50DDB7F1-5E8B-B541-BF59-A5FD51E381D6}" destId="{0FA32317-2203-4D43-8815-5ADF473095CC}" srcOrd="0" destOrd="0" presId="urn:microsoft.com/office/officeart/2005/8/layout/hierarchy2"/>
    <dgm:cxn modelId="{F7A72E86-2B1F-774F-AF6B-E34EACD10A0D}" type="presParOf" srcId="{50DDB7F1-5E8B-B541-BF59-A5FD51E381D6}" destId="{F1FFB9D0-DBB8-F746-95BB-EA1C2902E3A0}" srcOrd="1" destOrd="0" presId="urn:microsoft.com/office/officeart/2005/8/layout/hierarchy2"/>
    <dgm:cxn modelId="{AC658D4C-1A5C-5F48-927E-1EECABDDD4A4}" type="presParOf" srcId="{366BD4A1-C22E-DC4C-A32F-9928D774124D}" destId="{FDEBB41A-1C49-D64E-B4E8-E31538A4FE50}" srcOrd="2" destOrd="0" presId="urn:microsoft.com/office/officeart/2005/8/layout/hierarchy2"/>
    <dgm:cxn modelId="{88109669-175E-4D41-AC72-681A8328F245}" type="presParOf" srcId="{FDEBB41A-1C49-D64E-B4E8-E31538A4FE50}" destId="{1B1E6D17-AE7E-B543-9F46-0AAF9E7F7628}" srcOrd="0" destOrd="0" presId="urn:microsoft.com/office/officeart/2005/8/layout/hierarchy2"/>
    <dgm:cxn modelId="{3BA55018-0810-894E-B7D1-1BDE5A1DB7D8}" type="presParOf" srcId="{FDEBB41A-1C49-D64E-B4E8-E31538A4FE50}" destId="{09DBC61D-90F1-9B4B-8C2D-72EE616197EA}" srcOrd="1" destOrd="0" presId="urn:microsoft.com/office/officeart/2005/8/layout/hierarchy2"/>
    <dgm:cxn modelId="{7AA4F406-84C7-C94B-8E5A-02861CA2FFF2}" type="presParOf" srcId="{366BD4A1-C22E-DC4C-A32F-9928D774124D}" destId="{D3020EAF-3D89-7F4B-883D-35DC3C42F359}" srcOrd="3" destOrd="0" presId="urn:microsoft.com/office/officeart/2005/8/layout/hierarchy2"/>
    <dgm:cxn modelId="{9FFC291C-9677-1A4E-946F-9C4F72F5A572}" type="presParOf" srcId="{D3020EAF-3D89-7F4B-883D-35DC3C42F359}" destId="{02436195-64A1-4046-AF93-5D61887541DF}" srcOrd="0" destOrd="0" presId="urn:microsoft.com/office/officeart/2005/8/layout/hierarchy2"/>
    <dgm:cxn modelId="{AFFC7612-2846-3741-A2DC-7D891D1CFA35}" type="presParOf" srcId="{D3020EAF-3D89-7F4B-883D-35DC3C42F359}" destId="{BA6E84E2-1BC1-A04B-A80B-63EEE35E23C1}" srcOrd="1" destOrd="0" presId="urn:microsoft.com/office/officeart/2005/8/layout/hierarchy2"/>
    <dgm:cxn modelId="{F942A629-9EF8-2B42-A13C-BB8012642548}" type="presParOf" srcId="{366BD4A1-C22E-DC4C-A32F-9928D774124D}" destId="{603B09EE-0353-5442-A0CC-712DD2D0AB57}" srcOrd="4" destOrd="0" presId="urn:microsoft.com/office/officeart/2005/8/layout/hierarchy2"/>
    <dgm:cxn modelId="{D6366470-059B-A144-BC24-A7493B1B6DC6}" type="presParOf" srcId="{603B09EE-0353-5442-A0CC-712DD2D0AB57}" destId="{4401D982-68E6-664C-A329-5D41B9C081D7}" srcOrd="0" destOrd="0" presId="urn:microsoft.com/office/officeart/2005/8/layout/hierarchy2"/>
    <dgm:cxn modelId="{C03C60D4-F52E-7E44-8DAE-AFEF2C75BD0B}" type="presParOf" srcId="{603B09EE-0353-5442-A0CC-712DD2D0AB57}" destId="{A926FDEC-922A-E44F-B07E-47FAF70F807B}" srcOrd="1" destOrd="0" presId="urn:microsoft.com/office/officeart/2005/8/layout/hierarchy2"/>
    <dgm:cxn modelId="{274607A7-CF77-2B46-9782-090AD6FFD128}" type="presParOf" srcId="{366BD4A1-C22E-DC4C-A32F-9928D774124D}" destId="{E5DE23C6-0124-0847-B03A-8C9D96989277}" srcOrd="5" destOrd="0" presId="urn:microsoft.com/office/officeart/2005/8/layout/hierarchy2"/>
    <dgm:cxn modelId="{67E45425-0B71-3745-89AE-2F2F0A537DF2}" type="presParOf" srcId="{E5DE23C6-0124-0847-B03A-8C9D96989277}" destId="{7254EFF9-5AE0-4846-8B35-50500C1CC08E}" srcOrd="0" destOrd="0" presId="urn:microsoft.com/office/officeart/2005/8/layout/hierarchy2"/>
    <dgm:cxn modelId="{ABCA268D-FBD1-5247-8630-E33ECED0172E}" type="presParOf" srcId="{E5DE23C6-0124-0847-B03A-8C9D96989277}" destId="{C6C569EB-3A93-644F-9C77-CF155B78B356}" srcOrd="1" destOrd="0" presId="urn:microsoft.com/office/officeart/2005/8/layout/hierarchy2"/>
    <dgm:cxn modelId="{4B4AE049-03A4-1D4D-8900-11CBEB603B82}" type="presParOf" srcId="{366BD4A1-C22E-DC4C-A32F-9928D774124D}" destId="{E28DE3BD-214C-1E41-A2EE-0C21F3C4E3DE}" srcOrd="6" destOrd="0" presId="urn:microsoft.com/office/officeart/2005/8/layout/hierarchy2"/>
    <dgm:cxn modelId="{DAFBAE24-E6C0-CD42-94DA-4F6FAC43A430}" type="presParOf" srcId="{E28DE3BD-214C-1E41-A2EE-0C21F3C4E3DE}" destId="{B34D92AF-2C2D-E04F-91EB-D2EFF2521C3F}" srcOrd="0" destOrd="0" presId="urn:microsoft.com/office/officeart/2005/8/layout/hierarchy2"/>
    <dgm:cxn modelId="{0F601689-26B8-C84E-AC1D-24C90E0BD566}" type="presParOf" srcId="{E28DE3BD-214C-1E41-A2EE-0C21F3C4E3DE}" destId="{37B61066-CB28-8F4F-8784-EDE89145C204}" srcOrd="1" destOrd="0" presId="urn:microsoft.com/office/officeart/2005/8/layout/hierarchy2"/>
    <dgm:cxn modelId="{E24D2F60-2E1B-8041-928B-9EC631653700}" type="presParOf" srcId="{37B61066-CB28-8F4F-8784-EDE89145C204}" destId="{132DA54C-1D68-A04E-B395-E73BCCA0F0D1}" srcOrd="0" destOrd="0" presId="urn:microsoft.com/office/officeart/2005/8/layout/hierarchy2"/>
    <dgm:cxn modelId="{3656CCD1-9FFF-B941-B552-25304A758AC5}" type="presParOf" srcId="{132DA54C-1D68-A04E-B395-E73BCCA0F0D1}" destId="{9F125AFC-9828-8B4C-A1DF-D9A8D836F3F8}" srcOrd="0" destOrd="0" presId="urn:microsoft.com/office/officeart/2005/8/layout/hierarchy2"/>
    <dgm:cxn modelId="{1C161AC6-CE7F-C848-BD16-DD15C52A33E4}" type="presParOf" srcId="{37B61066-CB28-8F4F-8784-EDE89145C204}" destId="{C6B3930C-19DC-684A-8782-0007454F6F39}" srcOrd="1" destOrd="0" presId="urn:microsoft.com/office/officeart/2005/8/layout/hierarchy2"/>
    <dgm:cxn modelId="{9203BC4A-C8E1-F148-8625-B125BC20BF6F}" type="presParOf" srcId="{C6B3930C-19DC-684A-8782-0007454F6F39}" destId="{3FFD8E28-F6B3-A249-8034-8EDDC59ADD6D}" srcOrd="0" destOrd="0" presId="urn:microsoft.com/office/officeart/2005/8/layout/hierarchy2"/>
    <dgm:cxn modelId="{DBA27086-93AA-3043-B893-C0C697442457}" type="presParOf" srcId="{C6B3930C-19DC-684A-8782-0007454F6F39}" destId="{5F09F432-41A0-6347-98AE-E77A5F7585D5}" srcOrd="1" destOrd="0" presId="urn:microsoft.com/office/officeart/2005/8/layout/hierarchy2"/>
    <dgm:cxn modelId="{C4664741-CD88-DF40-9F55-782630FC65CE}" type="presParOf" srcId="{37B61066-CB28-8F4F-8784-EDE89145C204}" destId="{E2936404-16F9-EE4C-AAB7-6FDBBC8C9D8C}" srcOrd="2" destOrd="0" presId="urn:microsoft.com/office/officeart/2005/8/layout/hierarchy2"/>
    <dgm:cxn modelId="{407A1047-B9F0-C34D-B95A-A491C93351A6}" type="presParOf" srcId="{E2936404-16F9-EE4C-AAB7-6FDBBC8C9D8C}" destId="{C37668F6-B840-F848-93D5-27C7F1781F56}" srcOrd="0" destOrd="0" presId="urn:microsoft.com/office/officeart/2005/8/layout/hierarchy2"/>
    <dgm:cxn modelId="{4D1A4502-571C-1A46-AC3F-147BCBAE08C7}" type="presParOf" srcId="{37B61066-CB28-8F4F-8784-EDE89145C204}" destId="{E87E1C7D-5BD0-2B4C-B8E2-84E300FFCEEE}" srcOrd="3" destOrd="0" presId="urn:microsoft.com/office/officeart/2005/8/layout/hierarchy2"/>
    <dgm:cxn modelId="{5E2C2B6C-CB3B-D943-8A4F-FA6D5E96EAF4}" type="presParOf" srcId="{E87E1C7D-5BD0-2B4C-B8E2-84E300FFCEEE}" destId="{850FA2F4-E26A-5248-8A7B-D4EE973D26F2}" srcOrd="0" destOrd="0" presId="urn:microsoft.com/office/officeart/2005/8/layout/hierarchy2"/>
    <dgm:cxn modelId="{CE3F78E3-3E3E-704C-B2FB-5691D15BD30D}" type="presParOf" srcId="{E87E1C7D-5BD0-2B4C-B8E2-84E300FFCEEE}" destId="{2E193C02-1E10-3346-8300-ADDE4E167901}" srcOrd="1" destOrd="0" presId="urn:microsoft.com/office/officeart/2005/8/layout/hierarchy2"/>
    <dgm:cxn modelId="{3AADC93E-5250-974F-91EF-A745A52D9C94}" type="presParOf" srcId="{366BD4A1-C22E-DC4C-A32F-9928D774124D}" destId="{50CA287E-7C43-1148-9015-E2C9582D7F28}" srcOrd="7" destOrd="0" presId="urn:microsoft.com/office/officeart/2005/8/layout/hierarchy2"/>
    <dgm:cxn modelId="{514B3AD8-407A-7448-8F7D-1D44D5046E33}" type="presParOf" srcId="{50CA287E-7C43-1148-9015-E2C9582D7F28}" destId="{8B516D97-021F-4943-87C5-07ABA4546EA4}" srcOrd="0" destOrd="0" presId="urn:microsoft.com/office/officeart/2005/8/layout/hierarchy2"/>
    <dgm:cxn modelId="{374D2512-A6F1-F243-8BC0-F86C81082F78}" type="presParOf" srcId="{50CA287E-7C43-1148-9015-E2C9582D7F28}" destId="{7B897BF5-1BBE-F94E-AD18-0EFEAF467E75}" srcOrd="1" destOrd="0" presId="urn:microsoft.com/office/officeart/2005/8/layout/hierarchy2"/>
    <dgm:cxn modelId="{FC70A860-93E3-EE4B-8F31-31A27E267CB1}" type="presParOf" srcId="{7B897BF5-1BBE-F94E-AD18-0EFEAF467E75}" destId="{0D69D43F-C4BF-4C46-820A-3A967254691C}" srcOrd="0" destOrd="0" presId="urn:microsoft.com/office/officeart/2005/8/layout/hierarchy2"/>
    <dgm:cxn modelId="{4B2EEFD6-8E86-3942-96BB-9A881DE90A94}" type="presParOf" srcId="{0D69D43F-C4BF-4C46-820A-3A967254691C}" destId="{CD338E14-8B90-144C-83DB-1CA275E807E7}" srcOrd="0" destOrd="0" presId="urn:microsoft.com/office/officeart/2005/8/layout/hierarchy2"/>
    <dgm:cxn modelId="{98D2453D-CDAD-7D42-B585-ADA308E2C61A}" type="presParOf" srcId="{7B897BF5-1BBE-F94E-AD18-0EFEAF467E75}" destId="{B0F2E0A6-2D9F-9E4D-861C-AB4E0372D767}" srcOrd="1" destOrd="0" presId="urn:microsoft.com/office/officeart/2005/8/layout/hierarchy2"/>
    <dgm:cxn modelId="{7FBB9362-B3B6-0A47-9130-0BB6AC04F972}" type="presParOf" srcId="{B0F2E0A6-2D9F-9E4D-861C-AB4E0372D767}" destId="{59EA476E-BFED-B947-8136-C907D35E57C6}" srcOrd="0" destOrd="0" presId="urn:microsoft.com/office/officeart/2005/8/layout/hierarchy2"/>
    <dgm:cxn modelId="{51528BEC-4E53-BD4E-80FE-DC2BC2136E2E}" type="presParOf" srcId="{B0F2E0A6-2D9F-9E4D-861C-AB4E0372D767}" destId="{55DD5BF2-24D2-6047-BB54-640925BB2321}" srcOrd="1" destOrd="0" presId="urn:microsoft.com/office/officeart/2005/8/layout/hierarchy2"/>
    <dgm:cxn modelId="{423A145E-0272-AE4C-83AA-35673FB7AE3F}" type="presParOf" srcId="{55DD5BF2-24D2-6047-BB54-640925BB2321}" destId="{DA26D6F0-F872-414D-BD8B-EB8E69E17910}" srcOrd="0" destOrd="0" presId="urn:microsoft.com/office/officeart/2005/8/layout/hierarchy2"/>
    <dgm:cxn modelId="{D2B522D8-3703-D447-80B6-3FD5B71205DC}" type="presParOf" srcId="{DA26D6F0-F872-414D-BD8B-EB8E69E17910}" destId="{CBB26B2F-F631-4843-AC10-B26D500E59FF}" srcOrd="0" destOrd="0" presId="urn:microsoft.com/office/officeart/2005/8/layout/hierarchy2"/>
    <dgm:cxn modelId="{175F53C5-2560-994C-A0FD-1BF3AF38C4B7}" type="presParOf" srcId="{55DD5BF2-24D2-6047-BB54-640925BB2321}" destId="{5221CFD8-FF61-1642-9501-5AF8D835D385}" srcOrd="1" destOrd="0" presId="urn:microsoft.com/office/officeart/2005/8/layout/hierarchy2"/>
    <dgm:cxn modelId="{E4C94722-D394-E645-AC8D-2C4B87142766}" type="presParOf" srcId="{5221CFD8-FF61-1642-9501-5AF8D835D385}" destId="{B223DF65-A5D8-0548-9226-564BCEE997E1}" srcOrd="0" destOrd="0" presId="urn:microsoft.com/office/officeart/2005/8/layout/hierarchy2"/>
    <dgm:cxn modelId="{7BFA998E-C524-434E-A719-98D14B32391F}" type="presParOf" srcId="{5221CFD8-FF61-1642-9501-5AF8D835D385}" destId="{5DE6F242-B881-9244-8CAF-DA5FE1D7C01F}" srcOrd="1" destOrd="0" presId="urn:microsoft.com/office/officeart/2005/8/layout/hierarchy2"/>
    <dgm:cxn modelId="{BBC22DFB-4415-4747-8F75-C3659421AA82}" type="presParOf" srcId="{55DD5BF2-24D2-6047-BB54-640925BB2321}" destId="{4D126C4C-23FC-194D-90A3-86B43AE30A7C}" srcOrd="2" destOrd="0" presId="urn:microsoft.com/office/officeart/2005/8/layout/hierarchy2"/>
    <dgm:cxn modelId="{7D212E17-F468-984E-8C0D-BE6762DB1052}" type="presParOf" srcId="{4D126C4C-23FC-194D-90A3-86B43AE30A7C}" destId="{A2BC9375-1BFD-2944-8DB5-6AD1C51E6FE9}" srcOrd="0" destOrd="0" presId="urn:microsoft.com/office/officeart/2005/8/layout/hierarchy2"/>
    <dgm:cxn modelId="{205F2D7E-0457-8043-8596-E103FD1298AD}" type="presParOf" srcId="{55DD5BF2-24D2-6047-BB54-640925BB2321}" destId="{746416B4-0439-044E-92C1-63CA2542A57E}" srcOrd="3" destOrd="0" presId="urn:microsoft.com/office/officeart/2005/8/layout/hierarchy2"/>
    <dgm:cxn modelId="{06E43660-05DA-AE4A-A04B-63F1E73D1C12}" type="presParOf" srcId="{746416B4-0439-044E-92C1-63CA2542A57E}" destId="{088F89B0-FCCB-CE43-AEE7-4474D6F968D6}" srcOrd="0" destOrd="0" presId="urn:microsoft.com/office/officeart/2005/8/layout/hierarchy2"/>
    <dgm:cxn modelId="{22C37E40-BFEE-AB49-940E-6DA2B970C1DF}" type="presParOf" srcId="{746416B4-0439-044E-92C1-63CA2542A57E}" destId="{302B549C-BA6B-404D-92F9-92E1A472F417}" srcOrd="1" destOrd="0" presId="urn:microsoft.com/office/officeart/2005/8/layout/hierarchy2"/>
    <dgm:cxn modelId="{A28560BA-2567-DB40-864E-1E73F62CBEBC}" type="presParOf" srcId="{55DD5BF2-24D2-6047-BB54-640925BB2321}" destId="{A385C1D2-1AE4-D94F-AA67-F2530595C1E7}" srcOrd="4" destOrd="0" presId="urn:microsoft.com/office/officeart/2005/8/layout/hierarchy2"/>
    <dgm:cxn modelId="{A44FA23F-DF79-0941-A96E-246E9F79A88E}" type="presParOf" srcId="{A385C1D2-1AE4-D94F-AA67-F2530595C1E7}" destId="{54C3758C-644C-794C-8226-E9E52038F665}" srcOrd="0" destOrd="0" presId="urn:microsoft.com/office/officeart/2005/8/layout/hierarchy2"/>
    <dgm:cxn modelId="{8B6773D0-EEA6-5049-B547-74A6CBF6413C}" type="presParOf" srcId="{55DD5BF2-24D2-6047-BB54-640925BB2321}" destId="{66191A4C-F60F-6E45-B507-D6485CCA194C}" srcOrd="5" destOrd="0" presId="urn:microsoft.com/office/officeart/2005/8/layout/hierarchy2"/>
    <dgm:cxn modelId="{63794357-8A14-F741-90B3-B806DF134181}" type="presParOf" srcId="{66191A4C-F60F-6E45-B507-D6485CCA194C}" destId="{8B36A045-FDC2-6747-A2DD-B60D162EE0B2}" srcOrd="0" destOrd="0" presId="urn:microsoft.com/office/officeart/2005/8/layout/hierarchy2"/>
    <dgm:cxn modelId="{AE22997B-D493-1F48-A47E-E2A8EE012BDE}" type="presParOf" srcId="{66191A4C-F60F-6E45-B507-D6485CCA194C}" destId="{BE827640-9220-DB4D-990D-B2E5C6975D75}" srcOrd="1" destOrd="0" presId="urn:microsoft.com/office/officeart/2005/8/layout/hierarchy2"/>
    <dgm:cxn modelId="{525AE833-88BC-7345-95CC-0AFD7E6022AA}" type="presParOf" srcId="{7B897BF5-1BBE-F94E-AD18-0EFEAF467E75}" destId="{654274D9-C560-FB4D-A012-57F263B30481}" srcOrd="2" destOrd="0" presId="urn:microsoft.com/office/officeart/2005/8/layout/hierarchy2"/>
    <dgm:cxn modelId="{0146330C-2B46-FE4C-82DB-28CA5C423CF4}" type="presParOf" srcId="{654274D9-C560-FB4D-A012-57F263B30481}" destId="{2F4A49A0-D6EF-7C45-85CC-7C303F0089C1}" srcOrd="0" destOrd="0" presId="urn:microsoft.com/office/officeart/2005/8/layout/hierarchy2"/>
    <dgm:cxn modelId="{8E9DE8B5-D215-D744-8C7B-3ED2B555DAD5}" type="presParOf" srcId="{7B897BF5-1BBE-F94E-AD18-0EFEAF467E75}" destId="{6D6C58A5-E6BD-F44F-9ABF-78CCCEC19ADE}" srcOrd="3" destOrd="0" presId="urn:microsoft.com/office/officeart/2005/8/layout/hierarchy2"/>
    <dgm:cxn modelId="{AB778EDB-164E-1C46-AF72-80E9153E5F7C}" type="presParOf" srcId="{6D6C58A5-E6BD-F44F-9ABF-78CCCEC19ADE}" destId="{B259BA89-BEC7-5C4B-A7A2-C42589D83B8E}" srcOrd="0" destOrd="0" presId="urn:microsoft.com/office/officeart/2005/8/layout/hierarchy2"/>
    <dgm:cxn modelId="{5D653195-A3CF-4948-A110-40250C863F6C}" type="presParOf" srcId="{6D6C58A5-E6BD-F44F-9ABF-78CCCEC19ADE}" destId="{6D264CD5-AB73-B946-ADE9-6C9A304F43EC}" srcOrd="1" destOrd="0" presId="urn:microsoft.com/office/officeart/2005/8/layout/hierarchy2"/>
    <dgm:cxn modelId="{D4B2332D-472C-784C-80A2-CE3F00920A78}" type="presParOf" srcId="{6D264CD5-AB73-B946-ADE9-6C9A304F43EC}" destId="{41C9F97B-6645-6947-9492-CF5021CCCFA6}" srcOrd="0" destOrd="0" presId="urn:microsoft.com/office/officeart/2005/8/layout/hierarchy2"/>
    <dgm:cxn modelId="{323E560B-9038-4748-B7B2-F75358A47601}" type="presParOf" srcId="{41C9F97B-6645-6947-9492-CF5021CCCFA6}" destId="{38F555B3-B330-C848-847E-4A52A22C7E4E}" srcOrd="0" destOrd="0" presId="urn:microsoft.com/office/officeart/2005/8/layout/hierarchy2"/>
    <dgm:cxn modelId="{5FF56A4A-2CA6-5841-AE82-B48C4E20BD6A}" type="presParOf" srcId="{6D264CD5-AB73-B946-ADE9-6C9A304F43EC}" destId="{43006399-5266-AB41-9454-2B21184A4B8A}" srcOrd="1" destOrd="0" presId="urn:microsoft.com/office/officeart/2005/8/layout/hierarchy2"/>
    <dgm:cxn modelId="{9AE2CC65-BB89-7F45-8A5C-5222B8FBC9A3}" type="presParOf" srcId="{43006399-5266-AB41-9454-2B21184A4B8A}" destId="{F2A88C32-FE77-AE4E-A612-4214AA83B978}" srcOrd="0" destOrd="0" presId="urn:microsoft.com/office/officeart/2005/8/layout/hierarchy2"/>
    <dgm:cxn modelId="{F1C0A38D-A27E-B140-B1A2-7154BBA5BE4C}" type="presParOf" srcId="{43006399-5266-AB41-9454-2B21184A4B8A}" destId="{147A834D-B282-DA46-BD0F-D61C76CFDE30}" srcOrd="1" destOrd="0" presId="urn:microsoft.com/office/officeart/2005/8/layout/hierarchy2"/>
    <dgm:cxn modelId="{A03A30ED-A9EF-E540-8FB2-FF210DAB7C52}" type="presParOf" srcId="{6D264CD5-AB73-B946-ADE9-6C9A304F43EC}" destId="{08EF65EC-C814-814E-9930-C80CACE8EFC7}" srcOrd="2" destOrd="0" presId="urn:microsoft.com/office/officeart/2005/8/layout/hierarchy2"/>
    <dgm:cxn modelId="{A2299CF5-A73D-E14A-A10E-896DA1D52FF3}" type="presParOf" srcId="{08EF65EC-C814-814E-9930-C80CACE8EFC7}" destId="{4B08F03E-A088-C24B-8BB0-6A889662A41C}" srcOrd="0" destOrd="0" presId="urn:microsoft.com/office/officeart/2005/8/layout/hierarchy2"/>
    <dgm:cxn modelId="{47743FB6-7068-F84F-B345-A58A82FB80A0}" type="presParOf" srcId="{6D264CD5-AB73-B946-ADE9-6C9A304F43EC}" destId="{B322C3F4-D180-1541-B87E-5C5475F2075D}" srcOrd="3" destOrd="0" presId="urn:microsoft.com/office/officeart/2005/8/layout/hierarchy2"/>
    <dgm:cxn modelId="{1CCEDB4B-162A-BE4D-B0B1-A646A487E64F}" type="presParOf" srcId="{B322C3F4-D180-1541-B87E-5C5475F2075D}" destId="{B0E5B1F2-3957-B841-B340-B622C08FB08A}" srcOrd="0" destOrd="0" presId="urn:microsoft.com/office/officeart/2005/8/layout/hierarchy2"/>
    <dgm:cxn modelId="{34ECA9DD-DAD0-DD49-9662-8352EF45BD6F}" type="presParOf" srcId="{B322C3F4-D180-1541-B87E-5C5475F2075D}" destId="{1DB998BB-F6EB-E445-A2B0-584D82CDC096}" srcOrd="1" destOrd="0" presId="urn:microsoft.com/office/officeart/2005/8/layout/hierarchy2"/>
    <dgm:cxn modelId="{25386702-CDF6-5E4C-9576-DAF83F312337}" type="presParOf" srcId="{366BD4A1-C22E-DC4C-A32F-9928D774124D}" destId="{F264A63B-E7A5-EE4A-BCB3-CA3A0A96FB83}" srcOrd="8" destOrd="0" presId="urn:microsoft.com/office/officeart/2005/8/layout/hierarchy2"/>
    <dgm:cxn modelId="{9A222BE4-BEE5-1E4E-BD8C-19685754367D}" type="presParOf" srcId="{F264A63B-E7A5-EE4A-BCB3-CA3A0A96FB83}" destId="{7D8B77E2-1DB9-4F49-B7AF-E34C308AFF0E}" srcOrd="0" destOrd="0" presId="urn:microsoft.com/office/officeart/2005/8/layout/hierarchy2"/>
    <dgm:cxn modelId="{DE1B02F2-B219-724D-9747-7F41DBD1BD83}" type="presParOf" srcId="{F264A63B-E7A5-EE4A-BCB3-CA3A0A96FB83}" destId="{07431A34-1583-6341-BC40-6A67216D927B}" srcOrd="1" destOrd="0" presId="urn:microsoft.com/office/officeart/2005/8/layout/hierarchy2"/>
    <dgm:cxn modelId="{C4871518-F498-014C-9E99-65706CA299D4}" type="presParOf" srcId="{07431A34-1583-6341-BC40-6A67216D927B}" destId="{E634BFF6-B15E-C845-A8E3-175005918438}" srcOrd="0" destOrd="0" presId="urn:microsoft.com/office/officeart/2005/8/layout/hierarchy2"/>
    <dgm:cxn modelId="{50A2334A-540A-A143-9363-FE4265BE3429}" type="presParOf" srcId="{E634BFF6-B15E-C845-A8E3-175005918438}" destId="{3E6635CB-0ED2-6A49-AFD5-8FC31135B206}" srcOrd="0" destOrd="0" presId="urn:microsoft.com/office/officeart/2005/8/layout/hierarchy2"/>
    <dgm:cxn modelId="{7CE49BB7-B419-5849-958F-FED737F92C56}" type="presParOf" srcId="{07431A34-1583-6341-BC40-6A67216D927B}" destId="{13B50455-50E1-2F43-8207-E7E75AAF50D3}" srcOrd="1" destOrd="0" presId="urn:microsoft.com/office/officeart/2005/8/layout/hierarchy2"/>
    <dgm:cxn modelId="{DE0B58B5-F40B-A34F-846E-82FDC2FF4744}" type="presParOf" srcId="{13B50455-50E1-2F43-8207-E7E75AAF50D3}" destId="{BD4437B1-A426-FA40-85E0-C9F3670AAA6C}" srcOrd="0" destOrd="0" presId="urn:microsoft.com/office/officeart/2005/8/layout/hierarchy2"/>
    <dgm:cxn modelId="{0AF791AE-4FB4-F348-8998-38480CF457F4}" type="presParOf" srcId="{13B50455-50E1-2F43-8207-E7E75AAF50D3}" destId="{B58196FC-F68B-224A-881D-71100C5E97E4}" srcOrd="1" destOrd="0" presId="urn:microsoft.com/office/officeart/2005/8/layout/hierarchy2"/>
    <dgm:cxn modelId="{23374704-8199-B24C-B64B-00352BB4C188}" type="presParOf" srcId="{07431A34-1583-6341-BC40-6A67216D927B}" destId="{6A9CF474-7A98-7A4F-BCE9-FE006899C18C}" srcOrd="2" destOrd="0" presId="urn:microsoft.com/office/officeart/2005/8/layout/hierarchy2"/>
    <dgm:cxn modelId="{0ED54178-0722-3245-A5E2-1CB696470C41}" type="presParOf" srcId="{6A9CF474-7A98-7A4F-BCE9-FE006899C18C}" destId="{428E5BC0-BA18-1B4D-B573-2211026CF27D}" srcOrd="0" destOrd="0" presId="urn:microsoft.com/office/officeart/2005/8/layout/hierarchy2"/>
    <dgm:cxn modelId="{08977CDF-B27B-E14F-8447-E1BF46CE0B22}" type="presParOf" srcId="{07431A34-1583-6341-BC40-6A67216D927B}" destId="{9DC63211-921E-2748-9FF5-73ED3EB82436}" srcOrd="3" destOrd="0" presId="urn:microsoft.com/office/officeart/2005/8/layout/hierarchy2"/>
    <dgm:cxn modelId="{0AAB9D08-BC43-8E4C-B0AA-8A44B985215B}" type="presParOf" srcId="{9DC63211-921E-2748-9FF5-73ED3EB82436}" destId="{29EDE7EF-2DB7-EC48-8665-9CB7A784F9BB}" srcOrd="0" destOrd="0" presId="urn:microsoft.com/office/officeart/2005/8/layout/hierarchy2"/>
    <dgm:cxn modelId="{DA93A5A9-7CED-CB45-B3E2-6A7BDC7C5963}" type="presParOf" srcId="{9DC63211-921E-2748-9FF5-73ED3EB82436}" destId="{99939B08-0C9D-6343-A287-3EBF7C91C1F1}" srcOrd="1" destOrd="0" presId="urn:microsoft.com/office/officeart/2005/8/layout/hierarchy2"/>
    <dgm:cxn modelId="{37F7A0C3-290F-634A-81CD-773887129138}" type="presParOf" srcId="{07431A34-1583-6341-BC40-6A67216D927B}" destId="{E9D58DA7-8D94-204C-A8BC-A3429051466D}" srcOrd="4" destOrd="0" presId="urn:microsoft.com/office/officeart/2005/8/layout/hierarchy2"/>
    <dgm:cxn modelId="{70DC4C40-DE97-6B44-B758-0F459197C232}" type="presParOf" srcId="{E9D58DA7-8D94-204C-A8BC-A3429051466D}" destId="{F7707E0E-D879-1E4C-84E2-EA964E6411AF}" srcOrd="0" destOrd="0" presId="urn:microsoft.com/office/officeart/2005/8/layout/hierarchy2"/>
    <dgm:cxn modelId="{A74376B5-3F3C-8C46-91E8-7CF07449D8B6}" type="presParOf" srcId="{07431A34-1583-6341-BC40-6A67216D927B}" destId="{80D11F28-7851-AB4E-9D7D-E892D629FAB8}" srcOrd="5" destOrd="0" presId="urn:microsoft.com/office/officeart/2005/8/layout/hierarchy2"/>
    <dgm:cxn modelId="{1FBF7D9C-A33D-8A4B-A36F-AB912DAB587E}" type="presParOf" srcId="{80D11F28-7851-AB4E-9D7D-E892D629FAB8}" destId="{A6102D75-60D8-084A-A7A0-58080DA8D657}" srcOrd="0" destOrd="0" presId="urn:microsoft.com/office/officeart/2005/8/layout/hierarchy2"/>
    <dgm:cxn modelId="{AD4AD349-24BC-5F44-99E1-697E80C10911}" type="presParOf" srcId="{80D11F28-7851-AB4E-9D7D-E892D629FAB8}" destId="{6ACE36EF-F0BB-BB46-953F-2044DC2C927B}" srcOrd="1" destOrd="0" presId="urn:microsoft.com/office/officeart/2005/8/layout/hierarchy2"/>
    <dgm:cxn modelId="{0FB9F4F0-2450-4A4D-BBB7-65CCCB94F766}" type="presParOf" srcId="{366BD4A1-C22E-DC4C-A32F-9928D774124D}" destId="{624088F0-1DF2-7746-84D1-52708630717D}" srcOrd="9" destOrd="0" presId="urn:microsoft.com/office/officeart/2005/8/layout/hierarchy2"/>
    <dgm:cxn modelId="{5DF638C5-740F-F946-80A2-6CF52BE08C55}" type="presParOf" srcId="{624088F0-1DF2-7746-84D1-52708630717D}" destId="{A80C9F67-8C96-D541-96BA-1E5A3CB2BF33}" srcOrd="0" destOrd="0" presId="urn:microsoft.com/office/officeart/2005/8/layout/hierarchy2"/>
    <dgm:cxn modelId="{590EA864-35DF-DC47-9E18-55BAB4BA9DEA}" type="presParOf" srcId="{624088F0-1DF2-7746-84D1-52708630717D}" destId="{9558F3FE-4B30-5E4F-A393-26532A83D57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FB530-A294-EB40-AB60-3BDD1BF70EE5}">
      <dsp:nvSpPr>
        <dsp:cNvPr id="0" name=""/>
        <dsp:cNvSpPr/>
      </dsp:nvSpPr>
      <dsp:spPr>
        <a:xfrm>
          <a:off x="2261000" y="1473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pitfall trap</a:t>
          </a:r>
        </a:p>
      </dsp:txBody>
      <dsp:txXfrm>
        <a:off x="2271544" y="12017"/>
        <a:ext cx="1993263" cy="338913"/>
      </dsp:txXfrm>
    </dsp:sp>
    <dsp:sp modelId="{0FA32317-2203-4D43-8815-5ADF473095CC}">
      <dsp:nvSpPr>
        <dsp:cNvPr id="0" name=""/>
        <dsp:cNvSpPr/>
      </dsp:nvSpPr>
      <dsp:spPr>
        <a:xfrm>
          <a:off x="2261000" y="642814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handsorting</a:t>
          </a:r>
        </a:p>
      </dsp:txBody>
      <dsp:txXfrm>
        <a:off x="2271544" y="653358"/>
        <a:ext cx="1993263" cy="338913"/>
      </dsp:txXfrm>
    </dsp:sp>
    <dsp:sp modelId="{1B1E6D17-AE7E-B543-9F46-0AAF9E7F7628}">
      <dsp:nvSpPr>
        <dsp:cNvPr id="0" name=""/>
        <dsp:cNvSpPr/>
      </dsp:nvSpPr>
      <dsp:spPr>
        <a:xfrm>
          <a:off x="2261000" y="1284155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sieving</a:t>
          </a:r>
        </a:p>
      </dsp:txBody>
      <dsp:txXfrm>
        <a:off x="2271544" y="1294699"/>
        <a:ext cx="1993263" cy="338913"/>
      </dsp:txXfrm>
    </dsp:sp>
    <dsp:sp modelId="{02436195-64A1-4046-AF93-5D61887541DF}">
      <dsp:nvSpPr>
        <dsp:cNvPr id="0" name=""/>
        <dsp:cNvSpPr/>
      </dsp:nvSpPr>
      <dsp:spPr>
        <a:xfrm>
          <a:off x="2261000" y="1925496"/>
          <a:ext cx="3278126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elutriation (incl. Hale's (1964) "bubble flotation")</a:t>
          </a:r>
        </a:p>
      </dsp:txBody>
      <dsp:txXfrm>
        <a:off x="2271544" y="1936040"/>
        <a:ext cx="3257038" cy="338913"/>
      </dsp:txXfrm>
    </dsp:sp>
    <dsp:sp modelId="{4401D982-68E6-664C-A329-5D41B9C081D7}">
      <dsp:nvSpPr>
        <dsp:cNvPr id="0" name=""/>
        <dsp:cNvSpPr/>
      </dsp:nvSpPr>
      <dsp:spPr>
        <a:xfrm>
          <a:off x="2261000" y="2566837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sectioning</a:t>
          </a:r>
        </a:p>
      </dsp:txBody>
      <dsp:txXfrm>
        <a:off x="2271544" y="2577381"/>
        <a:ext cx="1993263" cy="338913"/>
      </dsp:txXfrm>
    </dsp:sp>
    <dsp:sp modelId="{7254EFF9-5AE0-4846-8B35-50500C1CC08E}">
      <dsp:nvSpPr>
        <dsp:cNvPr id="0" name=""/>
        <dsp:cNvSpPr/>
      </dsp:nvSpPr>
      <dsp:spPr>
        <a:xfrm>
          <a:off x="2261000" y="3208177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grease film</a:t>
          </a:r>
        </a:p>
      </dsp:txBody>
      <dsp:txXfrm>
        <a:off x="2271544" y="3218721"/>
        <a:ext cx="1993263" cy="338913"/>
      </dsp:txXfrm>
    </dsp:sp>
    <dsp:sp modelId="{B34D92AF-2C2D-E04F-91EB-D2EFF2521C3F}">
      <dsp:nvSpPr>
        <dsp:cNvPr id="0" name=""/>
        <dsp:cNvSpPr/>
      </dsp:nvSpPr>
      <dsp:spPr>
        <a:xfrm>
          <a:off x="2261000" y="3849518"/>
          <a:ext cx="2024104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flotation (incl. centrifugation)</a:t>
          </a:r>
        </a:p>
      </dsp:txBody>
      <dsp:txXfrm>
        <a:off x="2271544" y="3860062"/>
        <a:ext cx="2003016" cy="338913"/>
      </dsp:txXfrm>
    </dsp:sp>
    <dsp:sp modelId="{132DA54C-1D68-A04E-B395-E73BCCA0F0D1}">
      <dsp:nvSpPr>
        <dsp:cNvPr id="0" name=""/>
        <dsp:cNvSpPr/>
      </dsp:nvSpPr>
      <dsp:spPr>
        <a:xfrm rot="18968086">
          <a:off x="4220544" y="3849782"/>
          <a:ext cx="462751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462751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40351" y="3857615"/>
        <a:ext cx="23137" cy="23137"/>
      </dsp:txXfrm>
    </dsp:sp>
    <dsp:sp modelId="{3FFD8E28-F6B3-A249-8034-8EDDC59ADD6D}">
      <dsp:nvSpPr>
        <dsp:cNvPr id="0" name=""/>
        <dsp:cNvSpPr/>
      </dsp:nvSpPr>
      <dsp:spPr>
        <a:xfrm>
          <a:off x="4618735" y="3528848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density</a:t>
          </a:r>
        </a:p>
      </dsp:txBody>
      <dsp:txXfrm>
        <a:off x="4629279" y="3539392"/>
        <a:ext cx="1993263" cy="338913"/>
      </dsp:txXfrm>
    </dsp:sp>
    <dsp:sp modelId="{E2936404-16F9-EE4C-AAB7-6FDBBC8C9D8C}">
      <dsp:nvSpPr>
        <dsp:cNvPr id="0" name=""/>
        <dsp:cNvSpPr/>
      </dsp:nvSpPr>
      <dsp:spPr>
        <a:xfrm rot="2631914">
          <a:off x="4220544" y="4170452"/>
          <a:ext cx="462751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462751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40351" y="4178286"/>
        <a:ext cx="23137" cy="23137"/>
      </dsp:txXfrm>
    </dsp:sp>
    <dsp:sp modelId="{850FA2F4-E26A-5248-8A7B-D4EE973D26F2}">
      <dsp:nvSpPr>
        <dsp:cNvPr id="0" name=""/>
        <dsp:cNvSpPr/>
      </dsp:nvSpPr>
      <dsp:spPr>
        <a:xfrm>
          <a:off x="4618735" y="4170189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hydrocarbon</a:t>
          </a:r>
        </a:p>
      </dsp:txBody>
      <dsp:txXfrm>
        <a:off x="4629279" y="4180733"/>
        <a:ext cx="1993263" cy="338913"/>
      </dsp:txXfrm>
    </dsp:sp>
    <dsp:sp modelId="{8B516D97-021F-4943-87C5-07ABA4546EA4}">
      <dsp:nvSpPr>
        <dsp:cNvPr id="0" name=""/>
        <dsp:cNvSpPr/>
      </dsp:nvSpPr>
      <dsp:spPr>
        <a:xfrm>
          <a:off x="2261000" y="5613206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active methods</a:t>
          </a:r>
        </a:p>
      </dsp:txBody>
      <dsp:txXfrm>
        <a:off x="2271544" y="5623750"/>
        <a:ext cx="1993263" cy="338913"/>
      </dsp:txXfrm>
    </dsp:sp>
    <dsp:sp modelId="{0D69D43F-C4BF-4C46-820A-3A967254691C}">
      <dsp:nvSpPr>
        <dsp:cNvPr id="0" name=""/>
        <dsp:cNvSpPr/>
      </dsp:nvSpPr>
      <dsp:spPr>
        <a:xfrm rot="17555727">
          <a:off x="4008003" y="5372966"/>
          <a:ext cx="868328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868328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20458" y="5370660"/>
        <a:ext cx="43416" cy="43416"/>
      </dsp:txXfrm>
    </dsp:sp>
    <dsp:sp modelId="{59EA476E-BFED-B947-8136-C907D35E57C6}">
      <dsp:nvSpPr>
        <dsp:cNvPr id="0" name=""/>
        <dsp:cNvSpPr/>
      </dsp:nvSpPr>
      <dsp:spPr>
        <a:xfrm>
          <a:off x="4608982" y="4811530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simple</a:t>
          </a:r>
        </a:p>
      </dsp:txBody>
      <dsp:txXfrm>
        <a:off x="4619526" y="4822074"/>
        <a:ext cx="1993263" cy="338913"/>
      </dsp:txXfrm>
    </dsp:sp>
    <dsp:sp modelId="{DA26D6F0-F872-414D-BD8B-EB8E69E17910}">
      <dsp:nvSpPr>
        <dsp:cNvPr id="0" name=""/>
        <dsp:cNvSpPr/>
      </dsp:nvSpPr>
      <dsp:spPr>
        <a:xfrm rot="19002104">
          <a:off x="6496053" y="4651458"/>
          <a:ext cx="935176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935176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40262" y="4647480"/>
        <a:ext cx="46758" cy="46758"/>
      </dsp:txXfrm>
    </dsp:sp>
    <dsp:sp modelId="{B223DF65-A5D8-0548-9226-564BCEE997E1}">
      <dsp:nvSpPr>
        <dsp:cNvPr id="0" name=""/>
        <dsp:cNvSpPr/>
      </dsp:nvSpPr>
      <dsp:spPr>
        <a:xfrm>
          <a:off x="7303949" y="4170189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Winkler-Moczarski</a:t>
          </a:r>
        </a:p>
      </dsp:txBody>
      <dsp:txXfrm>
        <a:off x="7314493" y="4180733"/>
        <a:ext cx="1993263" cy="338913"/>
      </dsp:txXfrm>
    </dsp:sp>
    <dsp:sp modelId="{4D126C4C-23FC-194D-90A3-86B43AE30A7C}">
      <dsp:nvSpPr>
        <dsp:cNvPr id="0" name=""/>
        <dsp:cNvSpPr/>
      </dsp:nvSpPr>
      <dsp:spPr>
        <a:xfrm>
          <a:off x="6623333" y="4972128"/>
          <a:ext cx="680615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680615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46626" y="4974515"/>
        <a:ext cx="34030" cy="34030"/>
      </dsp:txXfrm>
    </dsp:sp>
    <dsp:sp modelId="{088F89B0-FCCB-CE43-AEE7-4474D6F968D6}">
      <dsp:nvSpPr>
        <dsp:cNvPr id="0" name=""/>
        <dsp:cNvSpPr/>
      </dsp:nvSpPr>
      <dsp:spPr>
        <a:xfrm>
          <a:off x="7303949" y="4811530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funnel</a:t>
          </a:r>
        </a:p>
      </dsp:txBody>
      <dsp:txXfrm>
        <a:off x="7314493" y="4822074"/>
        <a:ext cx="1993263" cy="338913"/>
      </dsp:txXfrm>
    </dsp:sp>
    <dsp:sp modelId="{A385C1D2-1AE4-D94F-AA67-F2530595C1E7}">
      <dsp:nvSpPr>
        <dsp:cNvPr id="0" name=""/>
        <dsp:cNvSpPr/>
      </dsp:nvSpPr>
      <dsp:spPr>
        <a:xfrm rot="2597896">
          <a:off x="6496053" y="5292799"/>
          <a:ext cx="935176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935176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40262" y="5288821"/>
        <a:ext cx="46758" cy="46758"/>
      </dsp:txXfrm>
    </dsp:sp>
    <dsp:sp modelId="{8B36A045-FDC2-6747-A2DD-B60D162EE0B2}">
      <dsp:nvSpPr>
        <dsp:cNvPr id="0" name=""/>
        <dsp:cNvSpPr/>
      </dsp:nvSpPr>
      <dsp:spPr>
        <a:xfrm>
          <a:off x="7303949" y="5452870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canister</a:t>
          </a:r>
        </a:p>
      </dsp:txBody>
      <dsp:txXfrm>
        <a:off x="7314493" y="5463414"/>
        <a:ext cx="1993263" cy="338913"/>
      </dsp:txXfrm>
    </dsp:sp>
    <dsp:sp modelId="{654274D9-C560-FB4D-A012-57F263B30481}">
      <dsp:nvSpPr>
        <dsp:cNvPr id="0" name=""/>
        <dsp:cNvSpPr/>
      </dsp:nvSpPr>
      <dsp:spPr>
        <a:xfrm rot="4044273">
          <a:off x="4008003" y="6174643"/>
          <a:ext cx="868328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868328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20458" y="6172336"/>
        <a:ext cx="43416" cy="43416"/>
      </dsp:txXfrm>
    </dsp:sp>
    <dsp:sp modelId="{B259BA89-BEC7-5C4B-A7A2-C42589D83B8E}">
      <dsp:nvSpPr>
        <dsp:cNvPr id="0" name=""/>
        <dsp:cNvSpPr/>
      </dsp:nvSpPr>
      <dsp:spPr>
        <a:xfrm>
          <a:off x="4608982" y="6414882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high-gradient</a:t>
          </a:r>
        </a:p>
      </dsp:txBody>
      <dsp:txXfrm>
        <a:off x="4619526" y="6425426"/>
        <a:ext cx="1993263" cy="338913"/>
      </dsp:txXfrm>
    </dsp:sp>
    <dsp:sp modelId="{41C9F97B-6645-6947-9492-CF5021CCCFA6}">
      <dsp:nvSpPr>
        <dsp:cNvPr id="0" name=""/>
        <dsp:cNvSpPr/>
      </dsp:nvSpPr>
      <dsp:spPr>
        <a:xfrm rot="20086359">
          <a:off x="6587454" y="6415145"/>
          <a:ext cx="752374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752374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44832" y="6415738"/>
        <a:ext cx="37618" cy="37618"/>
      </dsp:txXfrm>
    </dsp:sp>
    <dsp:sp modelId="{F2A88C32-FE77-AE4E-A612-4214AA83B978}">
      <dsp:nvSpPr>
        <dsp:cNvPr id="0" name=""/>
        <dsp:cNvSpPr/>
      </dsp:nvSpPr>
      <dsp:spPr>
        <a:xfrm>
          <a:off x="7303949" y="6094211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funnel</a:t>
          </a:r>
        </a:p>
      </dsp:txBody>
      <dsp:txXfrm>
        <a:off x="7314493" y="6104755"/>
        <a:ext cx="1993263" cy="338913"/>
      </dsp:txXfrm>
    </dsp:sp>
    <dsp:sp modelId="{08EF65EC-C814-814E-9930-C80CACE8EFC7}">
      <dsp:nvSpPr>
        <dsp:cNvPr id="0" name=""/>
        <dsp:cNvSpPr/>
      </dsp:nvSpPr>
      <dsp:spPr>
        <a:xfrm rot="1513641">
          <a:off x="6587454" y="6735816"/>
          <a:ext cx="752374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752374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44832" y="6736408"/>
        <a:ext cx="37618" cy="37618"/>
      </dsp:txXfrm>
    </dsp:sp>
    <dsp:sp modelId="{B0E5B1F2-3957-B841-B340-B622C08FB08A}">
      <dsp:nvSpPr>
        <dsp:cNvPr id="0" name=""/>
        <dsp:cNvSpPr/>
      </dsp:nvSpPr>
      <dsp:spPr>
        <a:xfrm>
          <a:off x="7303949" y="6735552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canister</a:t>
          </a:r>
        </a:p>
      </dsp:txBody>
      <dsp:txXfrm>
        <a:off x="7314493" y="6746096"/>
        <a:ext cx="1993263" cy="338913"/>
      </dsp:txXfrm>
    </dsp:sp>
    <dsp:sp modelId="{7D8B77E2-1DB9-4F49-B7AF-E34C308AFF0E}">
      <dsp:nvSpPr>
        <dsp:cNvPr id="0" name=""/>
        <dsp:cNvSpPr/>
      </dsp:nvSpPr>
      <dsp:spPr>
        <a:xfrm>
          <a:off x="2261000" y="7697563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composite methods</a:t>
          </a:r>
        </a:p>
      </dsp:txBody>
      <dsp:txXfrm>
        <a:off x="2271544" y="7708107"/>
        <a:ext cx="1993263" cy="338913"/>
      </dsp:txXfrm>
    </dsp:sp>
    <dsp:sp modelId="{E634BFF6-B15E-C845-A8E3-175005918438}">
      <dsp:nvSpPr>
        <dsp:cNvPr id="0" name=""/>
        <dsp:cNvSpPr/>
      </dsp:nvSpPr>
      <dsp:spPr>
        <a:xfrm rot="17888667">
          <a:off x="4083223" y="7537492"/>
          <a:ext cx="727340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727340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28710" y="7538710"/>
        <a:ext cx="36367" cy="36367"/>
      </dsp:txXfrm>
    </dsp:sp>
    <dsp:sp modelId="{BD4437B1-A426-FA40-85E0-C9F3670AAA6C}">
      <dsp:nvSpPr>
        <dsp:cNvPr id="0" name=""/>
        <dsp:cNvSpPr/>
      </dsp:nvSpPr>
      <dsp:spPr>
        <a:xfrm>
          <a:off x="4618435" y="7056222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wash + flotation</a:t>
          </a:r>
        </a:p>
      </dsp:txBody>
      <dsp:txXfrm>
        <a:off x="4628979" y="7066766"/>
        <a:ext cx="1993263" cy="338913"/>
      </dsp:txXfrm>
    </dsp:sp>
    <dsp:sp modelId="{6A9CF474-7A98-7A4F-BCE9-FE006899C18C}">
      <dsp:nvSpPr>
        <dsp:cNvPr id="0" name=""/>
        <dsp:cNvSpPr/>
      </dsp:nvSpPr>
      <dsp:spPr>
        <a:xfrm>
          <a:off x="4275351" y="7858162"/>
          <a:ext cx="343083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343083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38316" y="7868987"/>
        <a:ext cx="17154" cy="17154"/>
      </dsp:txXfrm>
    </dsp:sp>
    <dsp:sp modelId="{29EDE7EF-2DB7-EC48-8665-9CB7A784F9BB}">
      <dsp:nvSpPr>
        <dsp:cNvPr id="0" name=""/>
        <dsp:cNvSpPr/>
      </dsp:nvSpPr>
      <dsp:spPr>
        <a:xfrm>
          <a:off x="4618435" y="7697563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sieve + flotation</a:t>
          </a:r>
        </a:p>
      </dsp:txBody>
      <dsp:txXfrm>
        <a:off x="4628979" y="7708107"/>
        <a:ext cx="1993263" cy="338913"/>
      </dsp:txXfrm>
    </dsp:sp>
    <dsp:sp modelId="{E9D58DA7-8D94-204C-A8BC-A3429051466D}">
      <dsp:nvSpPr>
        <dsp:cNvPr id="0" name=""/>
        <dsp:cNvSpPr/>
      </dsp:nvSpPr>
      <dsp:spPr>
        <a:xfrm rot="3711333">
          <a:off x="4083223" y="8178833"/>
          <a:ext cx="727340" cy="38803"/>
        </a:xfrm>
        <a:custGeom>
          <a:avLst/>
          <a:gdLst/>
          <a:ahLst/>
          <a:cxnLst/>
          <a:rect l="0" t="0" r="0" b="0"/>
          <a:pathLst>
            <a:path>
              <a:moveTo>
                <a:pt x="0" y="19401"/>
              </a:moveTo>
              <a:lnTo>
                <a:pt x="727340" y="19401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428710" y="8180051"/>
        <a:ext cx="36367" cy="36367"/>
      </dsp:txXfrm>
    </dsp:sp>
    <dsp:sp modelId="{A6102D75-60D8-084A-A7A0-58080DA8D657}">
      <dsp:nvSpPr>
        <dsp:cNvPr id="0" name=""/>
        <dsp:cNvSpPr/>
      </dsp:nvSpPr>
      <dsp:spPr>
        <a:xfrm>
          <a:off x="4618435" y="8338904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Salt-Hollick</a:t>
          </a:r>
        </a:p>
      </dsp:txBody>
      <dsp:txXfrm>
        <a:off x="4628979" y="8349448"/>
        <a:ext cx="1993263" cy="338913"/>
      </dsp:txXfrm>
    </dsp:sp>
    <dsp:sp modelId="{A80C9F67-8C96-D541-96BA-1E5A3CB2BF33}">
      <dsp:nvSpPr>
        <dsp:cNvPr id="0" name=""/>
        <dsp:cNvSpPr/>
      </dsp:nvSpPr>
      <dsp:spPr>
        <a:xfrm>
          <a:off x="2261000" y="8338904"/>
          <a:ext cx="2014351" cy="360001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other</a:t>
          </a:r>
        </a:p>
      </dsp:txBody>
      <dsp:txXfrm>
        <a:off x="2271544" y="8349448"/>
        <a:ext cx="1993263" cy="338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5808" y="1627167"/>
            <a:ext cx="8452485" cy="3461467"/>
          </a:xfrm>
        </p:spPr>
        <p:txBody>
          <a:bodyPr anchor="b"/>
          <a:lstStyle>
            <a:lvl1pPr algn="ctr">
              <a:defRPr sz="652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013" y="5222121"/>
            <a:ext cx="7458075" cy="2400472"/>
          </a:xfrm>
        </p:spPr>
        <p:txBody>
          <a:bodyPr/>
          <a:lstStyle>
            <a:lvl1pPr marL="0" indent="0" algn="ctr">
              <a:buNone/>
              <a:defRPr sz="2610"/>
            </a:lvl1pPr>
            <a:lvl2pPr marL="497205" indent="0" algn="ctr">
              <a:buNone/>
              <a:defRPr sz="2175"/>
            </a:lvl2pPr>
            <a:lvl3pPr marL="994410" indent="0" algn="ctr">
              <a:buNone/>
              <a:defRPr sz="1958"/>
            </a:lvl3pPr>
            <a:lvl4pPr marL="1491615" indent="0" algn="ctr">
              <a:buNone/>
              <a:defRPr sz="1740"/>
            </a:lvl4pPr>
            <a:lvl5pPr marL="1988820" indent="0" algn="ctr">
              <a:buNone/>
              <a:defRPr sz="1740"/>
            </a:lvl5pPr>
            <a:lvl6pPr marL="2486025" indent="0" algn="ctr">
              <a:buNone/>
              <a:defRPr sz="1740"/>
            </a:lvl6pPr>
            <a:lvl7pPr marL="2983230" indent="0" algn="ctr">
              <a:buNone/>
              <a:defRPr sz="1740"/>
            </a:lvl7pPr>
            <a:lvl8pPr marL="3480435" indent="0" algn="ctr">
              <a:buNone/>
              <a:defRPr sz="1740"/>
            </a:lvl8pPr>
            <a:lvl9pPr marL="3977640" indent="0" algn="ctr">
              <a:buNone/>
              <a:defRPr sz="174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7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5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6247" y="529347"/>
            <a:ext cx="2144197" cy="842582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3658" y="529347"/>
            <a:ext cx="6308288" cy="842582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1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2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78" y="2478726"/>
            <a:ext cx="8576786" cy="4135809"/>
          </a:xfrm>
        </p:spPr>
        <p:txBody>
          <a:bodyPr anchor="b"/>
          <a:lstStyle>
            <a:lvl1pPr>
              <a:defRPr sz="652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478" y="6653661"/>
            <a:ext cx="8576786" cy="2174924"/>
          </a:xfrm>
        </p:spPr>
        <p:txBody>
          <a:bodyPr/>
          <a:lstStyle>
            <a:lvl1pPr marL="0" indent="0">
              <a:buNone/>
              <a:defRPr sz="2610">
                <a:solidFill>
                  <a:schemeClr val="tx1"/>
                </a:solidFill>
              </a:defRPr>
            </a:lvl1pPr>
            <a:lvl2pPr marL="497205" indent="0">
              <a:buNone/>
              <a:defRPr sz="2175">
                <a:solidFill>
                  <a:schemeClr val="tx1">
                    <a:tint val="75000"/>
                  </a:schemeClr>
                </a:solidFill>
              </a:defRPr>
            </a:lvl2pPr>
            <a:lvl3pPr marL="994410" indent="0">
              <a:buNone/>
              <a:defRPr sz="1958">
                <a:solidFill>
                  <a:schemeClr val="tx1">
                    <a:tint val="75000"/>
                  </a:schemeClr>
                </a:solidFill>
              </a:defRPr>
            </a:lvl3pPr>
            <a:lvl4pPr marL="1491615" indent="0">
              <a:buNone/>
              <a:defRPr sz="1740">
                <a:solidFill>
                  <a:schemeClr val="tx1">
                    <a:tint val="75000"/>
                  </a:schemeClr>
                </a:solidFill>
              </a:defRPr>
            </a:lvl4pPr>
            <a:lvl5pPr marL="1988820" indent="0">
              <a:buNone/>
              <a:defRPr sz="1740">
                <a:solidFill>
                  <a:schemeClr val="tx1">
                    <a:tint val="75000"/>
                  </a:schemeClr>
                </a:solidFill>
              </a:defRPr>
            </a:lvl5pPr>
            <a:lvl6pPr marL="2486025" indent="0">
              <a:buNone/>
              <a:defRPr sz="1740">
                <a:solidFill>
                  <a:schemeClr val="tx1">
                    <a:tint val="75000"/>
                  </a:schemeClr>
                </a:solidFill>
              </a:defRPr>
            </a:lvl6pPr>
            <a:lvl7pPr marL="2983230" indent="0">
              <a:buNone/>
              <a:defRPr sz="1740">
                <a:solidFill>
                  <a:schemeClr val="tx1">
                    <a:tint val="75000"/>
                  </a:schemeClr>
                </a:solidFill>
              </a:defRPr>
            </a:lvl7pPr>
            <a:lvl8pPr marL="3480435" indent="0">
              <a:buNone/>
              <a:defRPr sz="1740">
                <a:solidFill>
                  <a:schemeClr val="tx1">
                    <a:tint val="75000"/>
                  </a:schemeClr>
                </a:solidFill>
              </a:defRPr>
            </a:lvl8pPr>
            <a:lvl9pPr marL="3977640" indent="0">
              <a:buNone/>
              <a:defRPr sz="1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1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57" y="2646734"/>
            <a:ext cx="4226243" cy="630843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4200" y="2646734"/>
            <a:ext cx="4226243" cy="630843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1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52" y="529349"/>
            <a:ext cx="8576786" cy="192176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953" y="2437297"/>
            <a:ext cx="4206820" cy="1194482"/>
          </a:xfrm>
        </p:spPr>
        <p:txBody>
          <a:bodyPr anchor="b"/>
          <a:lstStyle>
            <a:lvl1pPr marL="0" indent="0">
              <a:buNone/>
              <a:defRPr sz="2610" b="1"/>
            </a:lvl1pPr>
            <a:lvl2pPr marL="497205" indent="0">
              <a:buNone/>
              <a:defRPr sz="2175" b="1"/>
            </a:lvl2pPr>
            <a:lvl3pPr marL="994410" indent="0">
              <a:buNone/>
              <a:defRPr sz="1958" b="1"/>
            </a:lvl3pPr>
            <a:lvl4pPr marL="1491615" indent="0">
              <a:buNone/>
              <a:defRPr sz="1740" b="1"/>
            </a:lvl4pPr>
            <a:lvl5pPr marL="1988820" indent="0">
              <a:buNone/>
              <a:defRPr sz="1740" b="1"/>
            </a:lvl5pPr>
            <a:lvl6pPr marL="2486025" indent="0">
              <a:buNone/>
              <a:defRPr sz="1740" b="1"/>
            </a:lvl6pPr>
            <a:lvl7pPr marL="2983230" indent="0">
              <a:buNone/>
              <a:defRPr sz="1740" b="1"/>
            </a:lvl7pPr>
            <a:lvl8pPr marL="3480435" indent="0">
              <a:buNone/>
              <a:defRPr sz="1740" b="1"/>
            </a:lvl8pPr>
            <a:lvl9pPr marL="3977640" indent="0">
              <a:buNone/>
              <a:defRPr sz="174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953" y="3631779"/>
            <a:ext cx="4206820" cy="5341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4201" y="2437297"/>
            <a:ext cx="4227538" cy="1194482"/>
          </a:xfrm>
        </p:spPr>
        <p:txBody>
          <a:bodyPr anchor="b"/>
          <a:lstStyle>
            <a:lvl1pPr marL="0" indent="0">
              <a:buNone/>
              <a:defRPr sz="2610" b="1"/>
            </a:lvl1pPr>
            <a:lvl2pPr marL="497205" indent="0">
              <a:buNone/>
              <a:defRPr sz="2175" b="1"/>
            </a:lvl2pPr>
            <a:lvl3pPr marL="994410" indent="0">
              <a:buNone/>
              <a:defRPr sz="1958" b="1"/>
            </a:lvl3pPr>
            <a:lvl4pPr marL="1491615" indent="0">
              <a:buNone/>
              <a:defRPr sz="1740" b="1"/>
            </a:lvl4pPr>
            <a:lvl5pPr marL="1988820" indent="0">
              <a:buNone/>
              <a:defRPr sz="1740" b="1"/>
            </a:lvl5pPr>
            <a:lvl6pPr marL="2486025" indent="0">
              <a:buNone/>
              <a:defRPr sz="1740" b="1"/>
            </a:lvl6pPr>
            <a:lvl7pPr marL="2983230" indent="0">
              <a:buNone/>
              <a:defRPr sz="1740" b="1"/>
            </a:lvl7pPr>
            <a:lvl8pPr marL="3480435" indent="0">
              <a:buNone/>
              <a:defRPr sz="1740" b="1"/>
            </a:lvl8pPr>
            <a:lvl9pPr marL="3977640" indent="0">
              <a:buNone/>
              <a:defRPr sz="174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4201" y="3631779"/>
            <a:ext cx="4227538" cy="5341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8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75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0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52" y="662834"/>
            <a:ext cx="3207231" cy="2319920"/>
          </a:xfrm>
        </p:spPr>
        <p:txBody>
          <a:bodyPr anchor="b"/>
          <a:lstStyle>
            <a:lvl1pPr>
              <a:defRPr sz="348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7538" y="1431540"/>
            <a:ext cx="5034201" cy="7065628"/>
          </a:xfrm>
        </p:spPr>
        <p:txBody>
          <a:bodyPr/>
          <a:lstStyle>
            <a:lvl1pPr>
              <a:defRPr sz="3480"/>
            </a:lvl1pPr>
            <a:lvl2pPr>
              <a:defRPr sz="3045"/>
            </a:lvl2pPr>
            <a:lvl3pPr>
              <a:defRPr sz="2610"/>
            </a:lvl3pPr>
            <a:lvl4pPr>
              <a:defRPr sz="2175"/>
            </a:lvl4pPr>
            <a:lvl5pPr>
              <a:defRPr sz="2175"/>
            </a:lvl5pPr>
            <a:lvl6pPr>
              <a:defRPr sz="2175"/>
            </a:lvl6pPr>
            <a:lvl7pPr>
              <a:defRPr sz="2175"/>
            </a:lvl7pPr>
            <a:lvl8pPr>
              <a:defRPr sz="2175"/>
            </a:lvl8pPr>
            <a:lvl9pPr>
              <a:defRPr sz="2175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952" y="2982754"/>
            <a:ext cx="3207231" cy="5525921"/>
          </a:xfrm>
        </p:spPr>
        <p:txBody>
          <a:bodyPr/>
          <a:lstStyle>
            <a:lvl1pPr marL="0" indent="0">
              <a:buNone/>
              <a:defRPr sz="1740"/>
            </a:lvl1pPr>
            <a:lvl2pPr marL="497205" indent="0">
              <a:buNone/>
              <a:defRPr sz="1523"/>
            </a:lvl2pPr>
            <a:lvl3pPr marL="994410" indent="0">
              <a:buNone/>
              <a:defRPr sz="1305"/>
            </a:lvl3pPr>
            <a:lvl4pPr marL="1491615" indent="0">
              <a:buNone/>
              <a:defRPr sz="1088"/>
            </a:lvl4pPr>
            <a:lvl5pPr marL="1988820" indent="0">
              <a:buNone/>
              <a:defRPr sz="1088"/>
            </a:lvl5pPr>
            <a:lvl6pPr marL="2486025" indent="0">
              <a:buNone/>
              <a:defRPr sz="1088"/>
            </a:lvl6pPr>
            <a:lvl7pPr marL="2983230" indent="0">
              <a:buNone/>
              <a:defRPr sz="1088"/>
            </a:lvl7pPr>
            <a:lvl8pPr marL="3480435" indent="0">
              <a:buNone/>
              <a:defRPr sz="1088"/>
            </a:lvl8pPr>
            <a:lvl9pPr marL="3977640" indent="0">
              <a:buNone/>
              <a:defRPr sz="1088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4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52" y="662834"/>
            <a:ext cx="3207231" cy="2319920"/>
          </a:xfrm>
        </p:spPr>
        <p:txBody>
          <a:bodyPr anchor="b"/>
          <a:lstStyle>
            <a:lvl1pPr>
              <a:defRPr sz="348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27538" y="1431540"/>
            <a:ext cx="5034201" cy="7065628"/>
          </a:xfrm>
        </p:spPr>
        <p:txBody>
          <a:bodyPr anchor="t"/>
          <a:lstStyle>
            <a:lvl1pPr marL="0" indent="0">
              <a:buNone/>
              <a:defRPr sz="3480"/>
            </a:lvl1pPr>
            <a:lvl2pPr marL="497205" indent="0">
              <a:buNone/>
              <a:defRPr sz="3045"/>
            </a:lvl2pPr>
            <a:lvl3pPr marL="994410" indent="0">
              <a:buNone/>
              <a:defRPr sz="2610"/>
            </a:lvl3pPr>
            <a:lvl4pPr marL="1491615" indent="0">
              <a:buNone/>
              <a:defRPr sz="2175"/>
            </a:lvl4pPr>
            <a:lvl5pPr marL="1988820" indent="0">
              <a:buNone/>
              <a:defRPr sz="2175"/>
            </a:lvl5pPr>
            <a:lvl6pPr marL="2486025" indent="0">
              <a:buNone/>
              <a:defRPr sz="2175"/>
            </a:lvl6pPr>
            <a:lvl7pPr marL="2983230" indent="0">
              <a:buNone/>
              <a:defRPr sz="2175"/>
            </a:lvl7pPr>
            <a:lvl8pPr marL="3480435" indent="0">
              <a:buNone/>
              <a:defRPr sz="2175"/>
            </a:lvl8pPr>
            <a:lvl9pPr marL="3977640" indent="0">
              <a:buNone/>
              <a:defRPr sz="217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952" y="2982754"/>
            <a:ext cx="3207231" cy="5525921"/>
          </a:xfrm>
        </p:spPr>
        <p:txBody>
          <a:bodyPr/>
          <a:lstStyle>
            <a:lvl1pPr marL="0" indent="0">
              <a:buNone/>
              <a:defRPr sz="1740"/>
            </a:lvl1pPr>
            <a:lvl2pPr marL="497205" indent="0">
              <a:buNone/>
              <a:defRPr sz="1523"/>
            </a:lvl2pPr>
            <a:lvl3pPr marL="994410" indent="0">
              <a:buNone/>
              <a:defRPr sz="1305"/>
            </a:lvl3pPr>
            <a:lvl4pPr marL="1491615" indent="0">
              <a:buNone/>
              <a:defRPr sz="1088"/>
            </a:lvl4pPr>
            <a:lvl5pPr marL="1988820" indent="0">
              <a:buNone/>
              <a:defRPr sz="1088"/>
            </a:lvl5pPr>
            <a:lvl6pPr marL="2486025" indent="0">
              <a:buNone/>
              <a:defRPr sz="1088"/>
            </a:lvl6pPr>
            <a:lvl7pPr marL="2983230" indent="0">
              <a:buNone/>
              <a:defRPr sz="1088"/>
            </a:lvl7pPr>
            <a:lvl8pPr marL="3480435" indent="0">
              <a:buNone/>
              <a:defRPr sz="1088"/>
            </a:lvl8pPr>
            <a:lvl9pPr marL="3977640" indent="0">
              <a:buNone/>
              <a:defRPr sz="1088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8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657" y="529349"/>
            <a:ext cx="8576786" cy="1921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657" y="2646734"/>
            <a:ext cx="8576786" cy="6308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3657" y="9215239"/>
            <a:ext cx="2237423" cy="52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E72C6-5C71-0E4E-B640-8E663677CCDA}" type="datetimeFigureOut">
              <a:rPr lang="en-US"/>
              <a:t>8/6/24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93983" y="9215239"/>
            <a:ext cx="3356134" cy="52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23020" y="9215239"/>
            <a:ext cx="2237423" cy="5293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A1260-795A-424F-AF38-917ABC5904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6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94410" rtl="0" eaLnBrk="1" latinLnBrk="0" hangingPunct="1">
        <a:lnSpc>
          <a:spcPct val="90000"/>
        </a:lnSpc>
        <a:spcBef>
          <a:spcPct val="0"/>
        </a:spcBef>
        <a:buNone/>
        <a:defRPr sz="47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8603" indent="-248603" algn="l" defTabSz="994410" rtl="0" eaLnBrk="1" latinLnBrk="0" hangingPunct="1">
        <a:lnSpc>
          <a:spcPct val="90000"/>
        </a:lnSpc>
        <a:spcBef>
          <a:spcPts val="1088"/>
        </a:spcBef>
        <a:buFont typeface="Arial" panose="020B0604020202020204" pitchFamily="34" charset="0"/>
        <a:buChar char="•"/>
        <a:defRPr sz="3045" kern="1200">
          <a:solidFill>
            <a:schemeClr val="tx1"/>
          </a:solidFill>
          <a:latin typeface="+mn-lt"/>
          <a:ea typeface="+mn-ea"/>
          <a:cs typeface="+mn-cs"/>
        </a:defRPr>
      </a:lvl1pPr>
      <a:lvl2pPr marL="745808" indent="-248603" algn="l" defTabSz="994410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2610" kern="1200">
          <a:solidFill>
            <a:schemeClr val="tx1"/>
          </a:solidFill>
          <a:latin typeface="+mn-lt"/>
          <a:ea typeface="+mn-ea"/>
          <a:cs typeface="+mn-cs"/>
        </a:defRPr>
      </a:lvl2pPr>
      <a:lvl3pPr marL="1243013" indent="-248603" algn="l" defTabSz="994410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3pPr>
      <a:lvl4pPr marL="1740218" indent="-248603" algn="l" defTabSz="994410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1958" kern="1200">
          <a:solidFill>
            <a:schemeClr val="tx1"/>
          </a:solidFill>
          <a:latin typeface="+mn-lt"/>
          <a:ea typeface="+mn-ea"/>
          <a:cs typeface="+mn-cs"/>
        </a:defRPr>
      </a:lvl4pPr>
      <a:lvl5pPr marL="2237423" indent="-248603" algn="l" defTabSz="994410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1958" kern="1200">
          <a:solidFill>
            <a:schemeClr val="tx1"/>
          </a:solidFill>
          <a:latin typeface="+mn-lt"/>
          <a:ea typeface="+mn-ea"/>
          <a:cs typeface="+mn-cs"/>
        </a:defRPr>
      </a:lvl5pPr>
      <a:lvl6pPr marL="2734628" indent="-248603" algn="l" defTabSz="994410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1958" kern="1200">
          <a:solidFill>
            <a:schemeClr val="tx1"/>
          </a:solidFill>
          <a:latin typeface="+mn-lt"/>
          <a:ea typeface="+mn-ea"/>
          <a:cs typeface="+mn-cs"/>
        </a:defRPr>
      </a:lvl6pPr>
      <a:lvl7pPr marL="3231833" indent="-248603" algn="l" defTabSz="994410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1958" kern="1200">
          <a:solidFill>
            <a:schemeClr val="tx1"/>
          </a:solidFill>
          <a:latin typeface="+mn-lt"/>
          <a:ea typeface="+mn-ea"/>
          <a:cs typeface="+mn-cs"/>
        </a:defRPr>
      </a:lvl7pPr>
      <a:lvl8pPr marL="3729038" indent="-248603" algn="l" defTabSz="994410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1958" kern="1200">
          <a:solidFill>
            <a:schemeClr val="tx1"/>
          </a:solidFill>
          <a:latin typeface="+mn-lt"/>
          <a:ea typeface="+mn-ea"/>
          <a:cs typeface="+mn-cs"/>
        </a:defRPr>
      </a:lvl8pPr>
      <a:lvl9pPr marL="4226243" indent="-248603" algn="l" defTabSz="994410" rtl="0" eaLnBrk="1" latinLnBrk="0" hangingPunct="1">
        <a:lnSpc>
          <a:spcPct val="90000"/>
        </a:lnSpc>
        <a:spcBef>
          <a:spcPts val="544"/>
        </a:spcBef>
        <a:buFont typeface="Arial" panose="020B0604020202020204" pitchFamily="34" charset="0"/>
        <a:buChar char="•"/>
        <a:defRPr sz="1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4410" rtl="0" eaLnBrk="1" latinLnBrk="0" hangingPunct="1">
        <a:defRPr sz="1958" kern="1200">
          <a:solidFill>
            <a:schemeClr val="tx1"/>
          </a:solidFill>
          <a:latin typeface="+mn-lt"/>
          <a:ea typeface="+mn-ea"/>
          <a:cs typeface="+mn-cs"/>
        </a:defRPr>
      </a:lvl1pPr>
      <a:lvl2pPr marL="497205" algn="l" defTabSz="994410" rtl="0" eaLnBrk="1" latinLnBrk="0" hangingPunct="1">
        <a:defRPr sz="1958" kern="1200">
          <a:solidFill>
            <a:schemeClr val="tx1"/>
          </a:solidFill>
          <a:latin typeface="+mn-lt"/>
          <a:ea typeface="+mn-ea"/>
          <a:cs typeface="+mn-cs"/>
        </a:defRPr>
      </a:lvl2pPr>
      <a:lvl3pPr marL="994410" algn="l" defTabSz="994410" rtl="0" eaLnBrk="1" latinLnBrk="0" hangingPunct="1">
        <a:defRPr sz="1958" kern="1200">
          <a:solidFill>
            <a:schemeClr val="tx1"/>
          </a:solidFill>
          <a:latin typeface="+mn-lt"/>
          <a:ea typeface="+mn-ea"/>
          <a:cs typeface="+mn-cs"/>
        </a:defRPr>
      </a:lvl3pPr>
      <a:lvl4pPr marL="1491615" algn="l" defTabSz="994410" rtl="0" eaLnBrk="1" latinLnBrk="0" hangingPunct="1">
        <a:defRPr sz="1958" kern="1200">
          <a:solidFill>
            <a:schemeClr val="tx1"/>
          </a:solidFill>
          <a:latin typeface="+mn-lt"/>
          <a:ea typeface="+mn-ea"/>
          <a:cs typeface="+mn-cs"/>
        </a:defRPr>
      </a:lvl4pPr>
      <a:lvl5pPr marL="1988820" algn="l" defTabSz="994410" rtl="0" eaLnBrk="1" latinLnBrk="0" hangingPunct="1">
        <a:defRPr sz="1958" kern="1200">
          <a:solidFill>
            <a:schemeClr val="tx1"/>
          </a:solidFill>
          <a:latin typeface="+mn-lt"/>
          <a:ea typeface="+mn-ea"/>
          <a:cs typeface="+mn-cs"/>
        </a:defRPr>
      </a:lvl5pPr>
      <a:lvl6pPr marL="2486025" algn="l" defTabSz="994410" rtl="0" eaLnBrk="1" latinLnBrk="0" hangingPunct="1">
        <a:defRPr sz="1958" kern="1200">
          <a:solidFill>
            <a:schemeClr val="tx1"/>
          </a:solidFill>
          <a:latin typeface="+mn-lt"/>
          <a:ea typeface="+mn-ea"/>
          <a:cs typeface="+mn-cs"/>
        </a:defRPr>
      </a:lvl6pPr>
      <a:lvl7pPr marL="2983230" algn="l" defTabSz="994410" rtl="0" eaLnBrk="1" latinLnBrk="0" hangingPunct="1">
        <a:defRPr sz="1958" kern="1200">
          <a:solidFill>
            <a:schemeClr val="tx1"/>
          </a:solidFill>
          <a:latin typeface="+mn-lt"/>
          <a:ea typeface="+mn-ea"/>
          <a:cs typeface="+mn-cs"/>
        </a:defRPr>
      </a:lvl7pPr>
      <a:lvl8pPr marL="3480435" algn="l" defTabSz="994410" rtl="0" eaLnBrk="1" latinLnBrk="0" hangingPunct="1">
        <a:defRPr sz="1958" kern="1200">
          <a:solidFill>
            <a:schemeClr val="tx1"/>
          </a:solidFill>
          <a:latin typeface="+mn-lt"/>
          <a:ea typeface="+mn-ea"/>
          <a:cs typeface="+mn-cs"/>
        </a:defRPr>
      </a:lvl8pPr>
      <a:lvl9pPr marL="3977640" algn="l" defTabSz="994410" rtl="0" eaLnBrk="1" latinLnBrk="0" hangingPunct="1">
        <a:defRPr sz="1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C40BAF3-1D1A-314E-A726-C0073BAAC2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4839459"/>
              </p:ext>
            </p:extLst>
          </p:nvPr>
        </p:nvGraphicFramePr>
        <p:xfrm>
          <a:off x="-919809" y="702366"/>
          <a:ext cx="13566006" cy="8700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12AA726-BF3B-EE47-B817-5A39D68E659D}"/>
              </a:ext>
            </a:extLst>
          </p:cNvPr>
          <p:cNvSpPr txBox="1"/>
          <p:nvPr/>
        </p:nvSpPr>
        <p:spPr>
          <a:xfrm>
            <a:off x="1248936" y="9595483"/>
            <a:ext cx="7245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Graph S5.</a:t>
            </a:r>
            <a:r>
              <a:rPr 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 Classification of extraction methods used in a bibliography of extraction methods for microarthropods.</a:t>
            </a:r>
          </a:p>
        </p:txBody>
      </p:sp>
    </p:spTree>
    <p:extLst>
      <p:ext uri="{BB962C8B-B14F-4D97-AF65-F5344CB8AC3E}">
        <p14:creationId xmlns:p14="http://schemas.microsoft.com/office/powerpoint/2010/main" val="757272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85</Words>
  <Application>Microsoft Macintosh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15</cp:revision>
  <dcterms:created xsi:type="dcterms:W3CDTF">2024-06-13T06:30:23Z</dcterms:created>
  <dcterms:modified xsi:type="dcterms:W3CDTF">2024-08-06T13:42:44Z</dcterms:modified>
</cp:coreProperties>
</file>